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theme/theme2.xml" ContentType="application/vnd.openxmlformats-officedocument.theme+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theme/theme3.xml" ContentType="application/vnd.openxmlformats-officedocument.theme+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 id="2147483763" r:id="rId3"/>
    <p:sldMasterId id="2147483771" r:id="rId4"/>
  </p:sldMasterIdLst>
  <p:notesMasterIdLst>
    <p:notesMasterId r:id="rId64"/>
  </p:notesMasterIdLst>
  <p:sldIdLst>
    <p:sldId id="4244" r:id="rId5"/>
    <p:sldId id="257" r:id="rId6"/>
    <p:sldId id="4260" r:id="rId7"/>
    <p:sldId id="4265" r:id="rId8"/>
    <p:sldId id="4267" r:id="rId9"/>
    <p:sldId id="4269" r:id="rId10"/>
    <p:sldId id="4270" r:id="rId11"/>
    <p:sldId id="4271" r:id="rId12"/>
    <p:sldId id="4287" r:id="rId13"/>
    <p:sldId id="4288" r:id="rId14"/>
    <p:sldId id="4289" r:id="rId15"/>
    <p:sldId id="4306" r:id="rId16"/>
    <p:sldId id="4291" r:id="rId17"/>
    <p:sldId id="4307" r:id="rId18"/>
    <p:sldId id="4337" r:id="rId19"/>
    <p:sldId id="4338" r:id="rId20"/>
    <p:sldId id="4339" r:id="rId21"/>
    <p:sldId id="4308" r:id="rId22"/>
    <p:sldId id="4309" r:id="rId23"/>
    <p:sldId id="4310" r:id="rId24"/>
    <p:sldId id="4311" r:id="rId25"/>
    <p:sldId id="4312" r:id="rId26"/>
    <p:sldId id="4266" r:id="rId27"/>
    <p:sldId id="4341" r:id="rId28"/>
    <p:sldId id="4342" r:id="rId29"/>
    <p:sldId id="4343" r:id="rId30"/>
    <p:sldId id="4344" r:id="rId31"/>
    <p:sldId id="4313" r:id="rId32"/>
    <p:sldId id="4314" r:id="rId33"/>
    <p:sldId id="4315" r:id="rId34"/>
    <p:sldId id="4316" r:id="rId35"/>
    <p:sldId id="4317" r:id="rId36"/>
    <p:sldId id="4318" r:id="rId37"/>
    <p:sldId id="4319" r:id="rId38"/>
    <p:sldId id="4345" r:id="rId39"/>
    <p:sldId id="4346" r:id="rId40"/>
    <p:sldId id="4320" r:id="rId41"/>
    <p:sldId id="4347" r:id="rId42"/>
    <p:sldId id="4348" r:id="rId43"/>
    <p:sldId id="4321" r:id="rId44"/>
    <p:sldId id="4262" r:id="rId45"/>
    <p:sldId id="4322" r:id="rId46"/>
    <p:sldId id="4323" r:id="rId47"/>
    <p:sldId id="4286" r:id="rId48"/>
    <p:sldId id="4327" r:id="rId49"/>
    <p:sldId id="4324" r:id="rId50"/>
    <p:sldId id="351" r:id="rId51"/>
    <p:sldId id="4326" r:id="rId52"/>
    <p:sldId id="4328" r:id="rId53"/>
    <p:sldId id="4329" r:id="rId54"/>
    <p:sldId id="4330" r:id="rId55"/>
    <p:sldId id="4331" r:id="rId56"/>
    <p:sldId id="4332" r:id="rId57"/>
    <p:sldId id="4333" r:id="rId58"/>
    <p:sldId id="4334" r:id="rId59"/>
    <p:sldId id="4335" r:id="rId60"/>
    <p:sldId id="4290" r:id="rId61"/>
    <p:sldId id="4336" r:id="rId62"/>
    <p:sldId id="4236"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708541"/>
    <a:srgbClr val="8BAE46"/>
    <a:srgbClr val="B1D272"/>
    <a:srgbClr val="D7F3A2"/>
    <a:srgbClr val="D1D272"/>
    <a:srgbClr val="515A3C"/>
    <a:srgbClr val="004A86"/>
    <a:srgbClr val="0068B5"/>
    <a:srgbClr val="3A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235" autoAdjust="0"/>
  </p:normalViewPr>
  <p:slideViewPr>
    <p:cSldViewPr snapToGrid="0">
      <p:cViewPr varScale="1">
        <p:scale>
          <a:sx n="102" d="100"/>
          <a:sy n="102" d="100"/>
        </p:scale>
        <p:origin x="91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notesMaster" Target="notesMasters/notesMaster1.xml"/><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un Shukla" userId="7e3ece1fd75bb41c" providerId="Windows Live" clId="Web-{E6F74804-D92C-4B76-A949-3C410D4AA1D6}"/>
    <pc:docChg chg="modSld sldOrd">
      <pc:chgData name="Varun Shukla" userId="7e3ece1fd75bb41c" providerId="Windows Live" clId="Web-{E6F74804-D92C-4B76-A949-3C410D4AA1D6}" dt="2021-06-30T16:03:21.624" v="69"/>
      <pc:docMkLst>
        <pc:docMk/>
      </pc:docMkLst>
      <pc:sldChg chg="modNotes">
        <pc:chgData name="Varun Shukla" userId="7e3ece1fd75bb41c" providerId="Windows Live" clId="Web-{E6F74804-D92C-4B76-A949-3C410D4AA1D6}" dt="2021-06-30T15:52:18.519" v="41"/>
        <pc:sldMkLst>
          <pc:docMk/>
          <pc:sldMk cId="176675738" sldId="396"/>
        </pc:sldMkLst>
      </pc:sldChg>
      <pc:sldChg chg="modSp modNotes">
        <pc:chgData name="Varun Shukla" userId="7e3ece1fd75bb41c" providerId="Windows Live" clId="Web-{E6F74804-D92C-4B76-A949-3C410D4AA1D6}" dt="2021-06-30T15:31:18.795" v="4"/>
        <pc:sldMkLst>
          <pc:docMk/>
          <pc:sldMk cId="726448897" sldId="4267"/>
        </pc:sldMkLst>
        <pc:picChg chg="mod">
          <ac:chgData name="Varun Shukla" userId="7e3ece1fd75bb41c" providerId="Windows Live" clId="Web-{E6F74804-D92C-4B76-A949-3C410D4AA1D6}" dt="2021-06-30T15:29:45.372" v="2"/>
          <ac:picMkLst>
            <pc:docMk/>
            <pc:sldMk cId="726448897" sldId="4267"/>
            <ac:picMk id="34" creationId="{37B9150A-F426-40D0-A4FD-7A5B906E4079}"/>
          </ac:picMkLst>
        </pc:picChg>
      </pc:sldChg>
      <pc:sldChg chg="delSp modSp">
        <pc:chgData name="Varun Shukla" userId="7e3ece1fd75bb41c" providerId="Windows Live" clId="Web-{E6F74804-D92C-4B76-A949-3C410D4AA1D6}" dt="2021-06-30T15:36:21.816" v="10"/>
        <pc:sldMkLst>
          <pc:docMk/>
          <pc:sldMk cId="2616221762" sldId="4271"/>
        </pc:sldMkLst>
        <pc:spChg chg="del">
          <ac:chgData name="Varun Shukla" userId="7e3ece1fd75bb41c" providerId="Windows Live" clId="Web-{E6F74804-D92C-4B76-A949-3C410D4AA1D6}" dt="2021-06-30T15:33:03.125" v="6"/>
          <ac:spMkLst>
            <pc:docMk/>
            <pc:sldMk cId="2616221762" sldId="4271"/>
            <ac:spMk id="17" creationId="{BDB15429-3481-478B-9860-DE2020214557}"/>
          </ac:spMkLst>
        </pc:spChg>
        <pc:spChg chg="mod">
          <ac:chgData name="Varun Shukla" userId="7e3ece1fd75bb41c" providerId="Windows Live" clId="Web-{E6F74804-D92C-4B76-A949-3C410D4AA1D6}" dt="2021-06-30T15:32:56.922" v="5" actId="20577"/>
          <ac:spMkLst>
            <pc:docMk/>
            <pc:sldMk cId="2616221762" sldId="4271"/>
            <ac:spMk id="20" creationId="{93AAE528-F3A2-4AAB-9BC2-7049DF313F57}"/>
          </ac:spMkLst>
        </pc:spChg>
        <pc:spChg chg="del">
          <ac:chgData name="Varun Shukla" userId="7e3ece1fd75bb41c" providerId="Windows Live" clId="Web-{E6F74804-D92C-4B76-A949-3C410D4AA1D6}" dt="2021-06-30T15:33:29.657" v="9"/>
          <ac:spMkLst>
            <pc:docMk/>
            <pc:sldMk cId="2616221762" sldId="4271"/>
            <ac:spMk id="21" creationId="{64BB704B-C269-47AC-807B-FB172FBC561A}"/>
          </ac:spMkLst>
        </pc:spChg>
        <pc:picChg chg="mod">
          <ac:chgData name="Varun Shukla" userId="7e3ece1fd75bb41c" providerId="Windows Live" clId="Web-{E6F74804-D92C-4B76-A949-3C410D4AA1D6}" dt="2021-06-30T15:36:21.816" v="10"/>
          <ac:picMkLst>
            <pc:docMk/>
            <pc:sldMk cId="2616221762" sldId="4271"/>
            <ac:picMk id="25" creationId="{9ACBE9B2-2FBA-4D0F-BEAD-F51420ABD284}"/>
          </ac:picMkLst>
        </pc:picChg>
      </pc:sldChg>
      <pc:sldChg chg="modSp">
        <pc:chgData name="Varun Shukla" userId="7e3ece1fd75bb41c" providerId="Windows Live" clId="Web-{E6F74804-D92C-4B76-A949-3C410D4AA1D6}" dt="2021-06-30T15:45:53.763" v="26" actId="20577"/>
        <pc:sldMkLst>
          <pc:docMk/>
          <pc:sldMk cId="3801284772" sldId="4289"/>
        </pc:sldMkLst>
        <pc:spChg chg="mod">
          <ac:chgData name="Varun Shukla" userId="7e3ece1fd75bb41c" providerId="Windows Live" clId="Web-{E6F74804-D92C-4B76-A949-3C410D4AA1D6}" dt="2021-06-30T15:45:53.763" v="26" actId="20577"/>
          <ac:spMkLst>
            <pc:docMk/>
            <pc:sldMk cId="3801284772" sldId="4289"/>
            <ac:spMk id="2" creationId="{330F2EEA-94EB-4A08-B877-2D49C595F181}"/>
          </ac:spMkLst>
        </pc:spChg>
        <pc:spChg chg="mod">
          <ac:chgData name="Varun Shukla" userId="7e3ece1fd75bb41c" providerId="Windows Live" clId="Web-{E6F74804-D92C-4B76-A949-3C410D4AA1D6}" dt="2021-06-30T15:37:27.317" v="11" actId="14100"/>
          <ac:spMkLst>
            <pc:docMk/>
            <pc:sldMk cId="3801284772" sldId="4289"/>
            <ac:spMk id="10" creationId="{DBE73F6A-40B4-486E-A1A5-79249425D4B3}"/>
          </ac:spMkLst>
        </pc:spChg>
        <pc:picChg chg="mod">
          <ac:chgData name="Varun Shukla" userId="7e3ece1fd75bb41c" providerId="Windows Live" clId="Web-{E6F74804-D92C-4B76-A949-3C410D4AA1D6}" dt="2021-06-30T15:38:08.974" v="12" actId="1076"/>
          <ac:picMkLst>
            <pc:docMk/>
            <pc:sldMk cId="3801284772" sldId="4289"/>
            <ac:picMk id="14" creationId="{76C667FD-90EA-406A-B3D3-C119681C5814}"/>
          </ac:picMkLst>
        </pc:picChg>
      </pc:sldChg>
      <pc:sldChg chg="modSp">
        <pc:chgData name="Varun Shukla" userId="7e3ece1fd75bb41c" providerId="Windows Live" clId="Web-{E6F74804-D92C-4B76-A949-3C410D4AA1D6}" dt="2021-06-30T15:46:01.450" v="27" actId="20577"/>
        <pc:sldMkLst>
          <pc:docMk/>
          <pc:sldMk cId="2647462093" sldId="4291"/>
        </pc:sldMkLst>
        <pc:spChg chg="mod">
          <ac:chgData name="Varun Shukla" userId="7e3ece1fd75bb41c" providerId="Windows Live" clId="Web-{E6F74804-D92C-4B76-A949-3C410D4AA1D6}" dt="2021-06-30T15:46:01.450" v="27" actId="20577"/>
          <ac:spMkLst>
            <pc:docMk/>
            <pc:sldMk cId="2647462093" sldId="4291"/>
            <ac:spMk id="2" creationId="{330F2EEA-94EB-4A08-B877-2D49C595F181}"/>
          </ac:spMkLst>
        </pc:spChg>
        <pc:spChg chg="mod">
          <ac:chgData name="Varun Shukla" userId="7e3ece1fd75bb41c" providerId="Windows Live" clId="Web-{E6F74804-D92C-4B76-A949-3C410D4AA1D6}" dt="2021-06-30T15:38:53.178" v="13" actId="14100"/>
          <ac:spMkLst>
            <pc:docMk/>
            <pc:sldMk cId="2647462093" sldId="4291"/>
            <ac:spMk id="10" creationId="{DBE73F6A-40B4-486E-A1A5-79249425D4B3}"/>
          </ac:spMkLst>
        </pc:spChg>
        <pc:picChg chg="mod">
          <ac:chgData name="Varun Shukla" userId="7e3ece1fd75bb41c" providerId="Windows Live" clId="Web-{E6F74804-D92C-4B76-A949-3C410D4AA1D6}" dt="2021-06-30T15:39:02.381" v="14" actId="1076"/>
          <ac:picMkLst>
            <pc:docMk/>
            <pc:sldMk cId="2647462093" sldId="4291"/>
            <ac:picMk id="9" creationId="{A1B3B2ED-3A32-4280-A0F5-A93DC9E2AE3F}"/>
          </ac:picMkLst>
        </pc:picChg>
      </pc:sldChg>
      <pc:sldChg chg="modSp">
        <pc:chgData name="Varun Shukla" userId="7e3ece1fd75bb41c" providerId="Windows Live" clId="Web-{E6F74804-D92C-4B76-A949-3C410D4AA1D6}" dt="2021-06-30T15:46:08.810" v="28" actId="20577"/>
        <pc:sldMkLst>
          <pc:docMk/>
          <pc:sldMk cId="1870805994" sldId="4307"/>
        </pc:sldMkLst>
        <pc:spChg chg="mod">
          <ac:chgData name="Varun Shukla" userId="7e3ece1fd75bb41c" providerId="Windows Live" clId="Web-{E6F74804-D92C-4B76-A949-3C410D4AA1D6}" dt="2021-06-30T15:46:08.810" v="28" actId="20577"/>
          <ac:spMkLst>
            <pc:docMk/>
            <pc:sldMk cId="1870805994" sldId="4307"/>
            <ac:spMk id="2" creationId="{330F2EEA-94EB-4A08-B877-2D49C595F181}"/>
          </ac:spMkLst>
        </pc:spChg>
        <pc:picChg chg="mod">
          <ac:chgData name="Varun Shukla" userId="7e3ece1fd75bb41c" providerId="Windows Live" clId="Web-{E6F74804-D92C-4B76-A949-3C410D4AA1D6}" dt="2021-06-30T15:39:54.710" v="15" actId="1076"/>
          <ac:picMkLst>
            <pc:docMk/>
            <pc:sldMk cId="1870805994" sldId="4307"/>
            <ac:picMk id="8" creationId="{D733CEC0-C863-4978-8248-014B197005DD}"/>
          </ac:picMkLst>
        </pc:picChg>
      </pc:sldChg>
      <pc:sldChg chg="modSp">
        <pc:chgData name="Varun Shukla" userId="7e3ece1fd75bb41c" providerId="Windows Live" clId="Web-{E6F74804-D92C-4B76-A949-3C410D4AA1D6}" dt="2021-06-30T15:46:17.701" v="29" actId="20577"/>
        <pc:sldMkLst>
          <pc:docMk/>
          <pc:sldMk cId="4234377862" sldId="4308"/>
        </pc:sldMkLst>
        <pc:spChg chg="mod">
          <ac:chgData name="Varun Shukla" userId="7e3ece1fd75bb41c" providerId="Windows Live" clId="Web-{E6F74804-D92C-4B76-A949-3C410D4AA1D6}" dt="2021-06-30T15:46:17.701" v="29" actId="20577"/>
          <ac:spMkLst>
            <pc:docMk/>
            <pc:sldMk cId="4234377862" sldId="4308"/>
            <ac:spMk id="2" creationId="{330F2EEA-94EB-4A08-B877-2D49C595F181}"/>
          </ac:spMkLst>
        </pc:spChg>
        <pc:spChg chg="mod">
          <ac:chgData name="Varun Shukla" userId="7e3ece1fd75bb41c" providerId="Windows Live" clId="Web-{E6F74804-D92C-4B76-A949-3C410D4AA1D6}" dt="2021-06-30T15:41:00.070" v="17" actId="20577"/>
          <ac:spMkLst>
            <pc:docMk/>
            <pc:sldMk cId="4234377862" sldId="4308"/>
            <ac:spMk id="10" creationId="{DBE73F6A-40B4-486E-A1A5-79249425D4B3}"/>
          </ac:spMkLst>
        </pc:spChg>
        <pc:picChg chg="mod">
          <ac:chgData name="Varun Shukla" userId="7e3ece1fd75bb41c" providerId="Windows Live" clId="Web-{E6F74804-D92C-4B76-A949-3C410D4AA1D6}" dt="2021-06-30T15:40:40.867" v="16" actId="1076"/>
          <ac:picMkLst>
            <pc:docMk/>
            <pc:sldMk cId="4234377862" sldId="4308"/>
            <ac:picMk id="8" creationId="{B5DF62BC-EB58-49B3-9D09-9B0BD879EB80}"/>
          </ac:picMkLst>
        </pc:picChg>
      </pc:sldChg>
      <pc:sldChg chg="modSp">
        <pc:chgData name="Varun Shukla" userId="7e3ece1fd75bb41c" providerId="Windows Live" clId="Web-{E6F74804-D92C-4B76-A949-3C410D4AA1D6}" dt="2021-06-30T15:46:28.295" v="30" actId="20577"/>
        <pc:sldMkLst>
          <pc:docMk/>
          <pc:sldMk cId="1406643040" sldId="4309"/>
        </pc:sldMkLst>
        <pc:spChg chg="mod">
          <ac:chgData name="Varun Shukla" userId="7e3ece1fd75bb41c" providerId="Windows Live" clId="Web-{E6F74804-D92C-4B76-A949-3C410D4AA1D6}" dt="2021-06-30T15:46:28.295" v="30" actId="20577"/>
          <ac:spMkLst>
            <pc:docMk/>
            <pc:sldMk cId="1406643040" sldId="4309"/>
            <ac:spMk id="2" creationId="{330F2EEA-94EB-4A08-B877-2D49C595F181}"/>
          </ac:spMkLst>
        </pc:spChg>
        <pc:picChg chg="mod">
          <ac:chgData name="Varun Shukla" userId="7e3ece1fd75bb41c" providerId="Windows Live" clId="Web-{E6F74804-D92C-4B76-A949-3C410D4AA1D6}" dt="2021-06-30T15:41:18.758" v="18" actId="1076"/>
          <ac:picMkLst>
            <pc:docMk/>
            <pc:sldMk cId="1406643040" sldId="4309"/>
            <ac:picMk id="8" creationId="{0265A94F-16EF-4555-8919-35CA695FCAA7}"/>
          </ac:picMkLst>
        </pc:picChg>
      </pc:sldChg>
      <pc:sldChg chg="modSp">
        <pc:chgData name="Varun Shukla" userId="7e3ece1fd75bb41c" providerId="Windows Live" clId="Web-{E6F74804-D92C-4B76-A949-3C410D4AA1D6}" dt="2021-06-30T15:46:35.810" v="31" actId="20577"/>
        <pc:sldMkLst>
          <pc:docMk/>
          <pc:sldMk cId="3136331747" sldId="4310"/>
        </pc:sldMkLst>
        <pc:spChg chg="mod">
          <ac:chgData name="Varun Shukla" userId="7e3ece1fd75bb41c" providerId="Windows Live" clId="Web-{E6F74804-D92C-4B76-A949-3C410D4AA1D6}" dt="2021-06-30T15:46:35.810" v="31" actId="20577"/>
          <ac:spMkLst>
            <pc:docMk/>
            <pc:sldMk cId="3136331747" sldId="4310"/>
            <ac:spMk id="2" creationId="{330F2EEA-94EB-4A08-B877-2D49C595F181}"/>
          </ac:spMkLst>
        </pc:spChg>
        <pc:picChg chg="mod">
          <ac:chgData name="Varun Shukla" userId="7e3ece1fd75bb41c" providerId="Windows Live" clId="Web-{E6F74804-D92C-4B76-A949-3C410D4AA1D6}" dt="2021-06-30T15:41:38.930" v="19" actId="1076"/>
          <ac:picMkLst>
            <pc:docMk/>
            <pc:sldMk cId="3136331747" sldId="4310"/>
            <ac:picMk id="8" creationId="{7A98BC11-42DE-4BD4-B5E1-6EAA28C938B4}"/>
          </ac:picMkLst>
        </pc:picChg>
      </pc:sldChg>
      <pc:sldChg chg="modSp">
        <pc:chgData name="Varun Shukla" userId="7e3ece1fd75bb41c" providerId="Windows Live" clId="Web-{E6F74804-D92C-4B76-A949-3C410D4AA1D6}" dt="2021-06-30T15:46:42.123" v="32" actId="20577"/>
        <pc:sldMkLst>
          <pc:docMk/>
          <pc:sldMk cId="978687984" sldId="4311"/>
        </pc:sldMkLst>
        <pc:spChg chg="mod">
          <ac:chgData name="Varun Shukla" userId="7e3ece1fd75bb41c" providerId="Windows Live" clId="Web-{E6F74804-D92C-4B76-A949-3C410D4AA1D6}" dt="2021-06-30T15:46:42.123" v="32" actId="20577"/>
          <ac:spMkLst>
            <pc:docMk/>
            <pc:sldMk cId="978687984" sldId="4311"/>
            <ac:spMk id="2" creationId="{330F2EEA-94EB-4A08-B877-2D49C595F181}"/>
          </ac:spMkLst>
        </pc:spChg>
        <pc:picChg chg="mod">
          <ac:chgData name="Varun Shukla" userId="7e3ece1fd75bb41c" providerId="Windows Live" clId="Web-{E6F74804-D92C-4B76-A949-3C410D4AA1D6}" dt="2021-06-30T15:42:23.212" v="20" actId="1076"/>
          <ac:picMkLst>
            <pc:docMk/>
            <pc:sldMk cId="978687984" sldId="4311"/>
            <ac:picMk id="8" creationId="{1CA9B2FF-8BFA-4599-939E-3B570B9D8272}"/>
          </ac:picMkLst>
        </pc:picChg>
      </pc:sldChg>
      <pc:sldChg chg="modSp">
        <pc:chgData name="Varun Shukla" userId="7e3ece1fd75bb41c" providerId="Windows Live" clId="Web-{E6F74804-D92C-4B76-A949-3C410D4AA1D6}" dt="2021-06-30T15:46:49.561" v="33" actId="20577"/>
        <pc:sldMkLst>
          <pc:docMk/>
          <pc:sldMk cId="2012710898" sldId="4312"/>
        </pc:sldMkLst>
        <pc:spChg chg="mod">
          <ac:chgData name="Varun Shukla" userId="7e3ece1fd75bb41c" providerId="Windows Live" clId="Web-{E6F74804-D92C-4B76-A949-3C410D4AA1D6}" dt="2021-06-30T15:46:49.561" v="33" actId="20577"/>
          <ac:spMkLst>
            <pc:docMk/>
            <pc:sldMk cId="2012710898" sldId="4312"/>
            <ac:spMk id="2" creationId="{330F2EEA-94EB-4A08-B877-2D49C595F181}"/>
          </ac:spMkLst>
        </pc:spChg>
        <pc:picChg chg="mod">
          <ac:chgData name="Varun Shukla" userId="7e3ece1fd75bb41c" providerId="Windows Live" clId="Web-{E6F74804-D92C-4B76-A949-3C410D4AA1D6}" dt="2021-06-30T15:43:13.651" v="21" actId="1076"/>
          <ac:picMkLst>
            <pc:docMk/>
            <pc:sldMk cId="2012710898" sldId="4312"/>
            <ac:picMk id="8" creationId="{97C0EC39-43B3-4412-9B6E-268D86765464}"/>
          </ac:picMkLst>
        </pc:picChg>
      </pc:sldChg>
      <pc:sldChg chg="modSp">
        <pc:chgData name="Varun Shukla" userId="7e3ece1fd75bb41c" providerId="Windows Live" clId="Web-{E6F74804-D92C-4B76-A949-3C410D4AA1D6}" dt="2021-06-30T15:46:58.451" v="34" actId="20577"/>
        <pc:sldMkLst>
          <pc:docMk/>
          <pc:sldMk cId="3454108055" sldId="4313"/>
        </pc:sldMkLst>
        <pc:spChg chg="mod">
          <ac:chgData name="Varun Shukla" userId="7e3ece1fd75bb41c" providerId="Windows Live" clId="Web-{E6F74804-D92C-4B76-A949-3C410D4AA1D6}" dt="2021-06-30T15:46:58.451" v="34" actId="20577"/>
          <ac:spMkLst>
            <pc:docMk/>
            <pc:sldMk cId="3454108055" sldId="4313"/>
            <ac:spMk id="2" creationId="{330F2EEA-94EB-4A08-B877-2D49C595F181}"/>
          </ac:spMkLst>
        </pc:spChg>
        <pc:picChg chg="mod">
          <ac:chgData name="Varun Shukla" userId="7e3ece1fd75bb41c" providerId="Windows Live" clId="Web-{E6F74804-D92C-4B76-A949-3C410D4AA1D6}" dt="2021-06-30T15:43:36.636" v="22" actId="1076"/>
          <ac:picMkLst>
            <pc:docMk/>
            <pc:sldMk cId="3454108055" sldId="4313"/>
            <ac:picMk id="9" creationId="{43B7FFA7-EB28-43CC-BAAF-342C3FEF8C0A}"/>
          </ac:picMkLst>
        </pc:picChg>
      </pc:sldChg>
      <pc:sldChg chg="modSp">
        <pc:chgData name="Varun Shukla" userId="7e3ece1fd75bb41c" providerId="Windows Live" clId="Web-{E6F74804-D92C-4B76-A949-3C410D4AA1D6}" dt="2021-06-30T15:47:22.811" v="35" actId="20577"/>
        <pc:sldMkLst>
          <pc:docMk/>
          <pc:sldMk cId="4144436508" sldId="4314"/>
        </pc:sldMkLst>
        <pc:spChg chg="mod">
          <ac:chgData name="Varun Shukla" userId="7e3ece1fd75bb41c" providerId="Windows Live" clId="Web-{E6F74804-D92C-4B76-A949-3C410D4AA1D6}" dt="2021-06-30T15:47:22.811" v="35" actId="20577"/>
          <ac:spMkLst>
            <pc:docMk/>
            <pc:sldMk cId="4144436508" sldId="4314"/>
            <ac:spMk id="2" creationId="{330F2EEA-94EB-4A08-B877-2D49C595F181}"/>
          </ac:spMkLst>
        </pc:spChg>
        <pc:picChg chg="mod">
          <ac:chgData name="Varun Shukla" userId="7e3ece1fd75bb41c" providerId="Windows Live" clId="Web-{E6F74804-D92C-4B76-A949-3C410D4AA1D6}" dt="2021-06-30T15:44:09.542" v="23" actId="1076"/>
          <ac:picMkLst>
            <pc:docMk/>
            <pc:sldMk cId="4144436508" sldId="4314"/>
            <ac:picMk id="9" creationId="{30B6F325-5218-4900-826C-B7AEFF4D98DE}"/>
          </ac:picMkLst>
        </pc:picChg>
      </pc:sldChg>
      <pc:sldChg chg="modSp">
        <pc:chgData name="Varun Shukla" userId="7e3ece1fd75bb41c" providerId="Windows Live" clId="Web-{E6F74804-D92C-4B76-A949-3C410D4AA1D6}" dt="2021-06-30T15:45:30.216" v="25" actId="20577"/>
        <pc:sldMkLst>
          <pc:docMk/>
          <pc:sldMk cId="1573107336" sldId="4315"/>
        </pc:sldMkLst>
        <pc:spChg chg="mod">
          <ac:chgData name="Varun Shukla" userId="7e3ece1fd75bb41c" providerId="Windows Live" clId="Web-{E6F74804-D92C-4B76-A949-3C410D4AA1D6}" dt="2021-06-30T15:45:30.216" v="25" actId="20577"/>
          <ac:spMkLst>
            <pc:docMk/>
            <pc:sldMk cId="1573107336" sldId="4315"/>
            <ac:spMk id="2" creationId="{330F2EEA-94EB-4A08-B877-2D49C595F181}"/>
          </ac:spMkLst>
        </pc:spChg>
        <pc:picChg chg="mod">
          <ac:chgData name="Varun Shukla" userId="7e3ece1fd75bb41c" providerId="Windows Live" clId="Web-{E6F74804-D92C-4B76-A949-3C410D4AA1D6}" dt="2021-06-30T15:44:33.590" v="24" actId="1076"/>
          <ac:picMkLst>
            <pc:docMk/>
            <pc:sldMk cId="1573107336" sldId="4315"/>
            <ac:picMk id="9" creationId="{C131442A-0492-4570-9BEA-56FE6A7820D4}"/>
          </ac:picMkLst>
        </pc:picChg>
      </pc:sldChg>
      <pc:sldChg chg="modSp">
        <pc:chgData name="Varun Shukla" userId="7e3ece1fd75bb41c" providerId="Windows Live" clId="Web-{E6F74804-D92C-4B76-A949-3C410D4AA1D6}" dt="2021-06-30T15:53:17.551" v="44" actId="20577"/>
        <pc:sldMkLst>
          <pc:docMk/>
          <pc:sldMk cId="2861869723" sldId="4317"/>
        </pc:sldMkLst>
        <pc:spChg chg="mod">
          <ac:chgData name="Varun Shukla" userId="7e3ece1fd75bb41c" providerId="Windows Live" clId="Web-{E6F74804-D92C-4B76-A949-3C410D4AA1D6}" dt="2021-06-30T15:53:17.551" v="44" actId="20577"/>
          <ac:spMkLst>
            <pc:docMk/>
            <pc:sldMk cId="2861869723" sldId="4317"/>
            <ac:spMk id="2" creationId="{330F2EEA-94EB-4A08-B877-2D49C595F181}"/>
          </ac:spMkLst>
        </pc:spChg>
        <pc:spChg chg="mod">
          <ac:chgData name="Varun Shukla" userId="7e3ece1fd75bb41c" providerId="Windows Live" clId="Web-{E6F74804-D92C-4B76-A949-3C410D4AA1D6}" dt="2021-06-30T15:48:25.187" v="36" actId="14100"/>
          <ac:spMkLst>
            <pc:docMk/>
            <pc:sldMk cId="2861869723" sldId="4317"/>
            <ac:spMk id="10" creationId="{DBE73F6A-40B4-486E-A1A5-79249425D4B3}"/>
          </ac:spMkLst>
        </pc:spChg>
        <pc:picChg chg="mod">
          <ac:chgData name="Varun Shukla" userId="7e3ece1fd75bb41c" providerId="Windows Live" clId="Web-{E6F74804-D92C-4B76-A949-3C410D4AA1D6}" dt="2021-06-30T15:48:31.734" v="37" actId="1076"/>
          <ac:picMkLst>
            <pc:docMk/>
            <pc:sldMk cId="2861869723" sldId="4317"/>
            <ac:picMk id="14" creationId="{76C667FD-90EA-406A-B3D3-C119681C5814}"/>
          </ac:picMkLst>
        </pc:picChg>
      </pc:sldChg>
      <pc:sldChg chg="modSp">
        <pc:chgData name="Varun Shukla" userId="7e3ece1fd75bb41c" providerId="Windows Live" clId="Web-{E6F74804-D92C-4B76-A949-3C410D4AA1D6}" dt="2021-06-30T15:53:09.926" v="43" actId="20577"/>
        <pc:sldMkLst>
          <pc:docMk/>
          <pc:sldMk cId="2990369885" sldId="4319"/>
        </pc:sldMkLst>
        <pc:spChg chg="mod">
          <ac:chgData name="Varun Shukla" userId="7e3ece1fd75bb41c" providerId="Windows Live" clId="Web-{E6F74804-D92C-4B76-A949-3C410D4AA1D6}" dt="2021-06-30T15:53:09.926" v="43" actId="20577"/>
          <ac:spMkLst>
            <pc:docMk/>
            <pc:sldMk cId="2990369885" sldId="4319"/>
            <ac:spMk id="2" creationId="{330F2EEA-94EB-4A08-B877-2D49C595F181}"/>
          </ac:spMkLst>
        </pc:spChg>
        <pc:picChg chg="mod">
          <ac:chgData name="Varun Shukla" userId="7e3ece1fd75bb41c" providerId="Windows Live" clId="Web-{E6F74804-D92C-4B76-A949-3C410D4AA1D6}" dt="2021-06-30T15:48:58.485" v="38" actId="1076"/>
          <ac:picMkLst>
            <pc:docMk/>
            <pc:sldMk cId="2990369885" sldId="4319"/>
            <ac:picMk id="8" creationId="{6845CACA-2AA0-4805-A626-089F1592FF1B}"/>
          </ac:picMkLst>
        </pc:picChg>
      </pc:sldChg>
      <pc:sldChg chg="modSp">
        <pc:chgData name="Varun Shukla" userId="7e3ece1fd75bb41c" providerId="Windows Live" clId="Web-{E6F74804-D92C-4B76-A949-3C410D4AA1D6}" dt="2021-06-30T15:53:03.348" v="42" actId="20577"/>
        <pc:sldMkLst>
          <pc:docMk/>
          <pc:sldMk cId="1628981914" sldId="4320"/>
        </pc:sldMkLst>
        <pc:spChg chg="mod">
          <ac:chgData name="Varun Shukla" userId="7e3ece1fd75bb41c" providerId="Windows Live" clId="Web-{E6F74804-D92C-4B76-A949-3C410D4AA1D6}" dt="2021-06-30T15:53:03.348" v="42" actId="20577"/>
          <ac:spMkLst>
            <pc:docMk/>
            <pc:sldMk cId="1628981914" sldId="4320"/>
            <ac:spMk id="2" creationId="{330F2EEA-94EB-4A08-B877-2D49C595F181}"/>
          </ac:spMkLst>
        </pc:spChg>
        <pc:picChg chg="mod">
          <ac:chgData name="Varun Shukla" userId="7e3ece1fd75bb41c" providerId="Windows Live" clId="Web-{E6F74804-D92C-4B76-A949-3C410D4AA1D6}" dt="2021-06-30T15:49:37.516" v="39" actId="1076"/>
          <ac:picMkLst>
            <pc:docMk/>
            <pc:sldMk cId="1628981914" sldId="4320"/>
            <ac:picMk id="8" creationId="{3AE18B88-2FC3-4F43-87F5-73D2349F6D8D}"/>
          </ac:picMkLst>
        </pc:picChg>
      </pc:sldChg>
      <pc:sldChg chg="addSp delSp modSp ord modNotes">
        <pc:chgData name="Varun Shukla" userId="7e3ece1fd75bb41c" providerId="Windows Live" clId="Web-{E6F74804-D92C-4B76-A949-3C410D4AA1D6}" dt="2021-06-30T15:59:36.589" v="64" actId="20577"/>
        <pc:sldMkLst>
          <pc:docMk/>
          <pc:sldMk cId="2064622197" sldId="4327"/>
        </pc:sldMkLst>
        <pc:spChg chg="mod">
          <ac:chgData name="Varun Shukla" userId="7e3ece1fd75bb41c" providerId="Windows Live" clId="Web-{E6F74804-D92C-4B76-A949-3C410D4AA1D6}" dt="2021-06-30T15:57:31.430" v="47" actId="20577"/>
          <ac:spMkLst>
            <pc:docMk/>
            <pc:sldMk cId="2064622197" sldId="4327"/>
            <ac:spMk id="2" creationId="{330F2EEA-94EB-4A08-B877-2D49C595F181}"/>
          </ac:spMkLst>
        </pc:spChg>
        <pc:spChg chg="mod">
          <ac:chgData name="Varun Shukla" userId="7e3ece1fd75bb41c" providerId="Windows Live" clId="Web-{E6F74804-D92C-4B76-A949-3C410D4AA1D6}" dt="2021-06-30T15:58:18.509" v="56" actId="14100"/>
          <ac:spMkLst>
            <pc:docMk/>
            <pc:sldMk cId="2064622197" sldId="4327"/>
            <ac:spMk id="10" creationId="{DBE73F6A-40B4-486E-A1A5-79249425D4B3}"/>
          </ac:spMkLst>
        </pc:spChg>
        <pc:spChg chg="mod">
          <ac:chgData name="Varun Shukla" userId="7e3ece1fd75bb41c" providerId="Windows Live" clId="Web-{E6F74804-D92C-4B76-A949-3C410D4AA1D6}" dt="2021-06-30T15:59:36.589" v="64" actId="20577"/>
          <ac:spMkLst>
            <pc:docMk/>
            <pc:sldMk cId="2064622197" sldId="4327"/>
            <ac:spMk id="14" creationId="{1B6D4C8F-12FB-4B54-81FF-C23DE0DE7D44}"/>
          </ac:spMkLst>
        </pc:spChg>
        <pc:picChg chg="add mod">
          <ac:chgData name="Varun Shukla" userId="7e3ece1fd75bb41c" providerId="Windows Live" clId="Web-{E6F74804-D92C-4B76-A949-3C410D4AA1D6}" dt="2021-06-30T15:58:53.869" v="62" actId="1076"/>
          <ac:picMkLst>
            <pc:docMk/>
            <pc:sldMk cId="2064622197" sldId="4327"/>
            <ac:picMk id="3" creationId="{6AD703F6-1DD4-41B5-B5D9-1C4152DD980B}"/>
          </ac:picMkLst>
        </pc:picChg>
        <pc:picChg chg="del">
          <ac:chgData name="Varun Shukla" userId="7e3ece1fd75bb41c" providerId="Windows Live" clId="Web-{E6F74804-D92C-4B76-A949-3C410D4AA1D6}" dt="2021-06-30T15:58:41.932" v="59"/>
          <ac:picMkLst>
            <pc:docMk/>
            <pc:sldMk cId="2064622197" sldId="4327"/>
            <ac:picMk id="8" creationId="{6487D1DB-7463-447A-9E3D-A3EEF6FF66F0}"/>
          </ac:picMkLst>
        </pc:picChg>
      </pc:sldChg>
      <pc:sldChg chg="modSp">
        <pc:chgData name="Varun Shukla" userId="7e3ece1fd75bb41c" providerId="Windows Live" clId="Web-{E6F74804-D92C-4B76-A949-3C410D4AA1D6}" dt="2021-06-30T16:01:21.731" v="66" actId="14100"/>
        <pc:sldMkLst>
          <pc:docMk/>
          <pc:sldMk cId="2310955360" sldId="4333"/>
        </pc:sldMkLst>
        <pc:spChg chg="mod">
          <ac:chgData name="Varun Shukla" userId="7e3ece1fd75bb41c" providerId="Windows Live" clId="Web-{E6F74804-D92C-4B76-A949-3C410D4AA1D6}" dt="2021-06-30T16:01:21.731" v="66" actId="14100"/>
          <ac:spMkLst>
            <pc:docMk/>
            <pc:sldMk cId="2310955360" sldId="4333"/>
            <ac:spMk id="27" creationId="{7C6D8F51-1C38-4918-8B5A-976698498415}"/>
          </ac:spMkLst>
        </pc:spChg>
      </pc:sldChg>
      <pc:sldChg chg="modNotes">
        <pc:chgData name="Varun Shukla" userId="7e3ece1fd75bb41c" providerId="Windows Live" clId="Web-{E6F74804-D92C-4B76-A949-3C410D4AA1D6}" dt="2021-06-30T16:02:19.857" v="68"/>
        <pc:sldMkLst>
          <pc:docMk/>
          <pc:sldMk cId="4061021945" sldId="4334"/>
        </pc:sldMkLst>
      </pc:sldChg>
      <pc:sldChg chg="modNotes">
        <pc:chgData name="Varun Shukla" userId="7e3ece1fd75bb41c" providerId="Windows Live" clId="Web-{E6F74804-D92C-4B76-A949-3C410D4AA1D6}" dt="2021-06-30T16:03:21.624" v="69"/>
        <pc:sldMkLst>
          <pc:docMk/>
          <pc:sldMk cId="2864106868" sldId="4336"/>
        </pc:sldMkLst>
      </pc:sldChg>
    </pc:docChg>
  </pc:docChgLst>
  <pc:docChgLst>
    <pc:chgData name="Shveta Srivastava" userId="2ac32007bc602b41" providerId="Windows Live" clId="Web-{23EE4478-ECB4-46D5-BFFC-675083C712AB}"/>
    <pc:docChg chg="modSld">
      <pc:chgData name="Shveta Srivastava" userId="2ac32007bc602b41" providerId="Windows Live" clId="Web-{23EE4478-ECB4-46D5-BFFC-675083C712AB}" dt="2021-06-30T15:57:25.148" v="57" actId="20577"/>
      <pc:docMkLst>
        <pc:docMk/>
      </pc:docMkLst>
      <pc:sldChg chg="modSp">
        <pc:chgData name="Shveta Srivastava" userId="2ac32007bc602b41" providerId="Windows Live" clId="Web-{23EE4478-ECB4-46D5-BFFC-675083C712AB}" dt="2021-06-30T15:47:18.540" v="12" actId="1076"/>
        <pc:sldMkLst>
          <pc:docMk/>
          <pc:sldMk cId="347945889" sldId="351"/>
        </pc:sldMkLst>
        <pc:spChg chg="mod">
          <ac:chgData name="Shveta Srivastava" userId="2ac32007bc602b41" providerId="Windows Live" clId="Web-{23EE4478-ECB4-46D5-BFFC-675083C712AB}" dt="2021-06-30T15:47:18.540" v="12" actId="1076"/>
          <ac:spMkLst>
            <pc:docMk/>
            <pc:sldMk cId="347945889" sldId="351"/>
            <ac:spMk id="9" creationId="{02957B09-2D24-234C-AB33-5BD72E883558}"/>
          </ac:spMkLst>
        </pc:spChg>
        <pc:picChg chg="mod">
          <ac:chgData name="Shveta Srivastava" userId="2ac32007bc602b41" providerId="Windows Live" clId="Web-{23EE4478-ECB4-46D5-BFFC-675083C712AB}" dt="2021-06-30T15:46:39.648" v="11" actId="1076"/>
          <ac:picMkLst>
            <pc:docMk/>
            <pc:sldMk cId="347945889" sldId="351"/>
            <ac:picMk id="11" creationId="{8DA9C0F8-0877-462C-9145-A30083E67571}"/>
          </ac:picMkLst>
        </pc:picChg>
      </pc:sldChg>
      <pc:sldChg chg="modSp">
        <pc:chgData name="Shveta Srivastava" userId="2ac32007bc602b41" providerId="Windows Live" clId="Web-{23EE4478-ECB4-46D5-BFFC-675083C712AB}" dt="2021-06-30T15:51:50.093" v="41" actId="20577"/>
        <pc:sldMkLst>
          <pc:docMk/>
          <pc:sldMk cId="176675738" sldId="396"/>
        </pc:sldMkLst>
        <pc:spChg chg="mod">
          <ac:chgData name="Shveta Srivastava" userId="2ac32007bc602b41" providerId="Windows Live" clId="Web-{23EE4478-ECB4-46D5-BFFC-675083C712AB}" dt="2021-06-30T15:51:50.093" v="41" actId="20577"/>
          <ac:spMkLst>
            <pc:docMk/>
            <pc:sldMk cId="176675738" sldId="396"/>
            <ac:spMk id="4" creationId="{1567C550-8534-4752-A750-4145E9563059}"/>
          </ac:spMkLst>
        </pc:spChg>
      </pc:sldChg>
      <pc:sldChg chg="modSp">
        <pc:chgData name="Shveta Srivastava" userId="2ac32007bc602b41" providerId="Windows Live" clId="Web-{23EE4478-ECB4-46D5-BFFC-675083C712AB}" dt="2021-06-30T15:45:47.897" v="9" actId="20577"/>
        <pc:sldMkLst>
          <pc:docMk/>
          <pc:sldMk cId="682634990" sldId="4286"/>
        </pc:sldMkLst>
        <pc:spChg chg="mod">
          <ac:chgData name="Shveta Srivastava" userId="2ac32007bc602b41" providerId="Windows Live" clId="Web-{23EE4478-ECB4-46D5-BFFC-675083C712AB}" dt="2021-06-30T15:45:40.366" v="8" actId="20577"/>
          <ac:spMkLst>
            <pc:docMk/>
            <pc:sldMk cId="682634990" sldId="4286"/>
            <ac:spMk id="2" creationId="{E262663D-45B3-4649-8561-CAC89595894A}"/>
          </ac:spMkLst>
        </pc:spChg>
        <pc:spChg chg="mod">
          <ac:chgData name="Shveta Srivastava" userId="2ac32007bc602b41" providerId="Windows Live" clId="Web-{23EE4478-ECB4-46D5-BFFC-675083C712AB}" dt="2021-06-30T15:45:47.897" v="9" actId="20577"/>
          <ac:spMkLst>
            <pc:docMk/>
            <pc:sldMk cId="682634990" sldId="4286"/>
            <ac:spMk id="27" creationId="{7C6D8F51-1C38-4918-8B5A-976698498415}"/>
          </ac:spMkLst>
        </pc:spChg>
      </pc:sldChg>
      <pc:sldChg chg="modSp">
        <pc:chgData name="Shveta Srivastava" userId="2ac32007bc602b41" providerId="Windows Live" clId="Web-{23EE4478-ECB4-46D5-BFFC-675083C712AB}" dt="2021-06-30T15:44:16.785" v="0" actId="1076"/>
        <pc:sldMkLst>
          <pc:docMk/>
          <pc:sldMk cId="2647462093" sldId="4291"/>
        </pc:sldMkLst>
        <pc:spChg chg="mod">
          <ac:chgData name="Shveta Srivastava" userId="2ac32007bc602b41" providerId="Windows Live" clId="Web-{23EE4478-ECB4-46D5-BFFC-675083C712AB}" dt="2021-06-30T15:44:16.785" v="0" actId="1076"/>
          <ac:spMkLst>
            <pc:docMk/>
            <pc:sldMk cId="2647462093" sldId="4291"/>
            <ac:spMk id="10" creationId="{DBE73F6A-40B4-486E-A1A5-79249425D4B3}"/>
          </ac:spMkLst>
        </pc:spChg>
      </pc:sldChg>
      <pc:sldChg chg="modSp">
        <pc:chgData name="Shveta Srivastava" userId="2ac32007bc602b41" providerId="Windows Live" clId="Web-{23EE4478-ECB4-46D5-BFFC-675083C712AB}" dt="2021-06-30T15:45:27.350" v="7" actId="20577"/>
        <pc:sldMkLst>
          <pc:docMk/>
          <pc:sldMk cId="905422702" sldId="4322"/>
        </pc:sldMkLst>
        <pc:spChg chg="mod">
          <ac:chgData name="Shveta Srivastava" userId="2ac32007bc602b41" providerId="Windows Live" clId="Web-{23EE4478-ECB4-46D5-BFFC-675083C712AB}" dt="2021-06-30T15:45:21.881" v="6" actId="20577"/>
          <ac:spMkLst>
            <pc:docMk/>
            <pc:sldMk cId="905422702" sldId="4322"/>
            <ac:spMk id="2" creationId="{330F2EEA-94EB-4A08-B877-2D49C595F181}"/>
          </ac:spMkLst>
        </pc:spChg>
        <pc:spChg chg="mod">
          <ac:chgData name="Shveta Srivastava" userId="2ac32007bc602b41" providerId="Windows Live" clId="Web-{23EE4478-ECB4-46D5-BFFC-675083C712AB}" dt="2021-06-30T15:45:27.350" v="7" actId="20577"/>
          <ac:spMkLst>
            <pc:docMk/>
            <pc:sldMk cId="905422702" sldId="4322"/>
            <ac:spMk id="10" creationId="{DBE73F6A-40B4-486E-A1A5-79249425D4B3}"/>
          </ac:spMkLst>
        </pc:spChg>
        <pc:picChg chg="mod">
          <ac:chgData name="Shveta Srivastava" userId="2ac32007bc602b41" providerId="Windows Live" clId="Web-{23EE4478-ECB4-46D5-BFFC-675083C712AB}" dt="2021-06-30T15:44:46.255" v="1" actId="1076"/>
          <ac:picMkLst>
            <pc:docMk/>
            <pc:sldMk cId="905422702" sldId="4322"/>
            <ac:picMk id="9" creationId="{CE1EE0AA-F1F2-47DF-BF86-18191AF31DF4}"/>
          </ac:picMkLst>
        </pc:picChg>
      </pc:sldChg>
      <pc:sldChg chg="modSp">
        <pc:chgData name="Shveta Srivastava" userId="2ac32007bc602b41" providerId="Windows Live" clId="Web-{23EE4478-ECB4-46D5-BFFC-675083C712AB}" dt="2021-06-30T15:45:12.521" v="5" actId="20577"/>
        <pc:sldMkLst>
          <pc:docMk/>
          <pc:sldMk cId="2662677394" sldId="4323"/>
        </pc:sldMkLst>
        <pc:spChg chg="mod">
          <ac:chgData name="Shveta Srivastava" userId="2ac32007bc602b41" providerId="Windows Live" clId="Web-{23EE4478-ECB4-46D5-BFFC-675083C712AB}" dt="2021-06-30T15:44:58.818" v="3" actId="20577"/>
          <ac:spMkLst>
            <pc:docMk/>
            <pc:sldMk cId="2662677394" sldId="4323"/>
            <ac:spMk id="2" creationId="{330F2EEA-94EB-4A08-B877-2D49C595F181}"/>
          </ac:spMkLst>
        </pc:spChg>
        <pc:spChg chg="mod">
          <ac:chgData name="Shveta Srivastava" userId="2ac32007bc602b41" providerId="Windows Live" clId="Web-{23EE4478-ECB4-46D5-BFFC-675083C712AB}" dt="2021-06-30T15:45:12.521" v="5" actId="20577"/>
          <ac:spMkLst>
            <pc:docMk/>
            <pc:sldMk cId="2662677394" sldId="4323"/>
            <ac:spMk id="10" creationId="{DBE73F6A-40B4-486E-A1A5-79249425D4B3}"/>
          </ac:spMkLst>
        </pc:spChg>
        <pc:picChg chg="mod">
          <ac:chgData name="Shveta Srivastava" userId="2ac32007bc602b41" providerId="Windows Live" clId="Web-{23EE4478-ECB4-46D5-BFFC-675083C712AB}" dt="2021-06-30T15:44:52.333" v="2" actId="1076"/>
          <ac:picMkLst>
            <pc:docMk/>
            <pc:sldMk cId="2662677394" sldId="4323"/>
            <ac:picMk id="8" creationId="{6487D1DB-7463-447A-9E3D-A3EEF6FF66F0}"/>
          </ac:picMkLst>
        </pc:picChg>
      </pc:sldChg>
      <pc:sldChg chg="modSp">
        <pc:chgData name="Shveta Srivastava" userId="2ac32007bc602b41" providerId="Windows Live" clId="Web-{23EE4478-ECB4-46D5-BFFC-675083C712AB}" dt="2021-06-30T15:45:57.350" v="10" actId="20577"/>
        <pc:sldMkLst>
          <pc:docMk/>
          <pc:sldMk cId="922160122" sldId="4324"/>
        </pc:sldMkLst>
        <pc:spChg chg="mod">
          <ac:chgData name="Shveta Srivastava" userId="2ac32007bc602b41" providerId="Windows Live" clId="Web-{23EE4478-ECB4-46D5-BFFC-675083C712AB}" dt="2021-06-30T15:45:57.350" v="10" actId="20577"/>
          <ac:spMkLst>
            <pc:docMk/>
            <pc:sldMk cId="922160122" sldId="4324"/>
            <ac:spMk id="2" creationId="{E262663D-45B3-4649-8561-CAC89595894A}"/>
          </ac:spMkLst>
        </pc:spChg>
      </pc:sldChg>
      <pc:sldChg chg="modSp">
        <pc:chgData name="Shveta Srivastava" userId="2ac32007bc602b41" providerId="Windows Live" clId="Web-{23EE4478-ECB4-46D5-BFFC-675083C712AB}" dt="2021-06-30T15:47:29.603" v="13" actId="20577"/>
        <pc:sldMkLst>
          <pc:docMk/>
          <pc:sldMk cId="3250011599" sldId="4326"/>
        </pc:sldMkLst>
        <pc:spChg chg="mod">
          <ac:chgData name="Shveta Srivastava" userId="2ac32007bc602b41" providerId="Windows Live" clId="Web-{23EE4478-ECB4-46D5-BFFC-675083C712AB}" dt="2021-06-30T15:47:29.603" v="13" actId="20577"/>
          <ac:spMkLst>
            <pc:docMk/>
            <pc:sldMk cId="3250011599" sldId="4326"/>
            <ac:spMk id="2" creationId="{E262663D-45B3-4649-8561-CAC89595894A}"/>
          </ac:spMkLst>
        </pc:spChg>
      </pc:sldChg>
      <pc:sldChg chg="modSp">
        <pc:chgData name="Shveta Srivastava" userId="2ac32007bc602b41" providerId="Windows Live" clId="Web-{23EE4478-ECB4-46D5-BFFC-675083C712AB}" dt="2021-06-30T15:48:14.119" v="15" actId="20577"/>
        <pc:sldMkLst>
          <pc:docMk/>
          <pc:sldMk cId="2064622197" sldId="4327"/>
        </pc:sldMkLst>
        <pc:spChg chg="mod">
          <ac:chgData name="Shveta Srivastava" userId="2ac32007bc602b41" providerId="Windows Live" clId="Web-{23EE4478-ECB4-46D5-BFFC-675083C712AB}" dt="2021-06-30T15:48:14.119" v="15" actId="20577"/>
          <ac:spMkLst>
            <pc:docMk/>
            <pc:sldMk cId="2064622197" sldId="4327"/>
            <ac:spMk id="2" creationId="{330F2EEA-94EB-4A08-B877-2D49C595F181}"/>
          </ac:spMkLst>
        </pc:spChg>
        <pc:picChg chg="mod">
          <ac:chgData name="Shveta Srivastava" userId="2ac32007bc602b41" providerId="Windows Live" clId="Web-{23EE4478-ECB4-46D5-BFFC-675083C712AB}" dt="2021-06-30T15:47:48.587" v="14" actId="1076"/>
          <ac:picMkLst>
            <pc:docMk/>
            <pc:sldMk cId="2064622197" sldId="4327"/>
            <ac:picMk id="8" creationId="{6487D1DB-7463-447A-9E3D-A3EEF6FF66F0}"/>
          </ac:picMkLst>
        </pc:picChg>
      </pc:sldChg>
      <pc:sldChg chg="modSp">
        <pc:chgData name="Shveta Srivastava" userId="2ac32007bc602b41" providerId="Windows Live" clId="Web-{23EE4478-ECB4-46D5-BFFC-675083C712AB}" dt="2021-06-30T15:48:46.714" v="20" actId="1076"/>
        <pc:sldMkLst>
          <pc:docMk/>
          <pc:sldMk cId="2786456350" sldId="4328"/>
        </pc:sldMkLst>
        <pc:spChg chg="mod">
          <ac:chgData name="Shveta Srivastava" userId="2ac32007bc602b41" providerId="Windows Live" clId="Web-{23EE4478-ECB4-46D5-BFFC-675083C712AB}" dt="2021-06-30T15:48:21.338" v="16" actId="20577"/>
          <ac:spMkLst>
            <pc:docMk/>
            <pc:sldMk cId="2786456350" sldId="4328"/>
            <ac:spMk id="2" creationId="{330F2EEA-94EB-4A08-B877-2D49C595F181}"/>
          </ac:spMkLst>
        </pc:spChg>
        <pc:spChg chg="mod">
          <ac:chgData name="Shveta Srivastava" userId="2ac32007bc602b41" providerId="Windows Live" clId="Web-{23EE4478-ECB4-46D5-BFFC-675083C712AB}" dt="2021-06-30T15:48:25.744" v="17" actId="1076"/>
          <ac:spMkLst>
            <pc:docMk/>
            <pc:sldMk cId="2786456350" sldId="4328"/>
            <ac:spMk id="10" creationId="{DBE73F6A-40B4-486E-A1A5-79249425D4B3}"/>
          </ac:spMkLst>
        </pc:spChg>
        <pc:picChg chg="mod">
          <ac:chgData name="Shveta Srivastava" userId="2ac32007bc602b41" providerId="Windows Live" clId="Web-{23EE4478-ECB4-46D5-BFFC-675083C712AB}" dt="2021-06-30T15:48:46.714" v="20" actId="1076"/>
          <ac:picMkLst>
            <pc:docMk/>
            <pc:sldMk cId="2786456350" sldId="4328"/>
            <ac:picMk id="9" creationId="{32809AE8-98AD-4DC2-9112-4DC2F2C52F46}"/>
          </ac:picMkLst>
        </pc:picChg>
      </pc:sldChg>
      <pc:sldChg chg="addSp modSp">
        <pc:chgData name="Shveta Srivastava" userId="2ac32007bc602b41" providerId="Windows Live" clId="Web-{23EE4478-ECB4-46D5-BFFC-675083C712AB}" dt="2021-06-30T15:50:32.372" v="34" actId="20577"/>
        <pc:sldMkLst>
          <pc:docMk/>
          <pc:sldMk cId="1690103422" sldId="4329"/>
        </pc:sldMkLst>
        <pc:spChg chg="mod">
          <ac:chgData name="Shveta Srivastava" userId="2ac32007bc602b41" providerId="Windows Live" clId="Web-{23EE4478-ECB4-46D5-BFFC-675083C712AB}" dt="2021-06-30T15:50:32.372" v="34" actId="20577"/>
          <ac:spMkLst>
            <pc:docMk/>
            <pc:sldMk cId="1690103422" sldId="4329"/>
            <ac:spMk id="2" creationId="{330F2EEA-94EB-4A08-B877-2D49C595F181}"/>
          </ac:spMkLst>
        </pc:spChg>
        <pc:spChg chg="mod">
          <ac:chgData name="Shveta Srivastava" userId="2ac32007bc602b41" providerId="Windows Live" clId="Web-{23EE4478-ECB4-46D5-BFFC-675083C712AB}" dt="2021-06-30T15:49:57.043" v="30" actId="1076"/>
          <ac:spMkLst>
            <pc:docMk/>
            <pc:sldMk cId="1690103422" sldId="4329"/>
            <ac:spMk id="10" creationId="{DBE73F6A-40B4-486E-A1A5-79249425D4B3}"/>
          </ac:spMkLst>
        </pc:spChg>
        <pc:grpChg chg="add">
          <ac:chgData name="Shveta Srivastava" userId="2ac32007bc602b41" providerId="Windows Live" clId="Web-{23EE4478-ECB4-46D5-BFFC-675083C712AB}" dt="2021-06-30T15:49:20.402" v="24"/>
          <ac:grpSpMkLst>
            <pc:docMk/>
            <pc:sldMk cId="1690103422" sldId="4329"/>
            <ac:grpSpMk id="3" creationId="{FD63770A-5B73-40E0-A6B1-79DA17759EB3}"/>
          </ac:grpSpMkLst>
        </pc:grpChg>
        <pc:grpChg chg="add mod">
          <ac:chgData name="Shveta Srivastava" userId="2ac32007bc602b41" providerId="Windows Live" clId="Web-{23EE4478-ECB4-46D5-BFFC-675083C712AB}" dt="2021-06-30T15:49:40.152" v="28" actId="1076"/>
          <ac:grpSpMkLst>
            <pc:docMk/>
            <pc:sldMk cId="1690103422" sldId="4329"/>
            <ac:grpSpMk id="4" creationId="{A34C58F8-2AFE-4565-828E-330AC07090CE}"/>
          </ac:grpSpMkLst>
        </pc:grpChg>
        <pc:grpChg chg="mod">
          <ac:chgData name="Shveta Srivastava" userId="2ac32007bc602b41" providerId="Windows Live" clId="Web-{23EE4478-ECB4-46D5-BFFC-675083C712AB}" dt="2021-06-30T15:49:04.792" v="23" actId="1076"/>
          <ac:grpSpMkLst>
            <pc:docMk/>
            <pc:sldMk cId="1690103422" sldId="4329"/>
            <ac:grpSpMk id="8" creationId="{D6240853-8C75-4534-9A98-5F462A874AE8}"/>
          </ac:grpSpMkLst>
        </pc:grpChg>
      </pc:sldChg>
      <pc:sldChg chg="modSp">
        <pc:chgData name="Shveta Srivastava" userId="2ac32007bc602b41" providerId="Windows Live" clId="Web-{23EE4478-ECB4-46D5-BFFC-675083C712AB}" dt="2021-06-30T15:50:45.670" v="35" actId="20577"/>
        <pc:sldMkLst>
          <pc:docMk/>
          <pc:sldMk cId="1629780240" sldId="4330"/>
        </pc:sldMkLst>
        <pc:spChg chg="mod">
          <ac:chgData name="Shveta Srivastava" userId="2ac32007bc602b41" providerId="Windows Live" clId="Web-{23EE4478-ECB4-46D5-BFFC-675083C712AB}" dt="2021-06-30T15:50:45.670" v="35" actId="20577"/>
          <ac:spMkLst>
            <pc:docMk/>
            <pc:sldMk cId="1629780240" sldId="4330"/>
            <ac:spMk id="2" creationId="{330F2EEA-94EB-4A08-B877-2D49C595F181}"/>
          </ac:spMkLst>
        </pc:spChg>
        <pc:spChg chg="mod">
          <ac:chgData name="Shveta Srivastava" userId="2ac32007bc602b41" providerId="Windows Live" clId="Web-{23EE4478-ECB4-46D5-BFFC-675083C712AB}" dt="2021-06-30T15:50:08.497" v="31" actId="1076"/>
          <ac:spMkLst>
            <pc:docMk/>
            <pc:sldMk cId="1629780240" sldId="4330"/>
            <ac:spMk id="10" creationId="{DBE73F6A-40B4-486E-A1A5-79249425D4B3}"/>
          </ac:spMkLst>
        </pc:spChg>
        <pc:picChg chg="mod">
          <ac:chgData name="Shveta Srivastava" userId="2ac32007bc602b41" providerId="Windows Live" clId="Web-{23EE4478-ECB4-46D5-BFFC-675083C712AB}" dt="2021-06-30T15:50:19.372" v="32" actId="1076"/>
          <ac:picMkLst>
            <pc:docMk/>
            <pc:sldMk cId="1629780240" sldId="4330"/>
            <ac:picMk id="21" creationId="{681591F8-F035-4EEA-81A7-855B02948814}"/>
          </ac:picMkLst>
        </pc:picChg>
      </pc:sldChg>
      <pc:sldChg chg="modSp">
        <pc:chgData name="Shveta Srivastava" userId="2ac32007bc602b41" providerId="Windows Live" clId="Web-{23EE4478-ECB4-46D5-BFFC-675083C712AB}" dt="2021-06-30T15:50:53.826" v="36" actId="20577"/>
        <pc:sldMkLst>
          <pc:docMk/>
          <pc:sldMk cId="377698590" sldId="4331"/>
        </pc:sldMkLst>
        <pc:spChg chg="mod">
          <ac:chgData name="Shveta Srivastava" userId="2ac32007bc602b41" providerId="Windows Live" clId="Web-{23EE4478-ECB4-46D5-BFFC-675083C712AB}" dt="2021-06-30T15:50:53.826" v="36" actId="20577"/>
          <ac:spMkLst>
            <pc:docMk/>
            <pc:sldMk cId="377698590" sldId="4331"/>
            <ac:spMk id="2" creationId="{330F2EEA-94EB-4A08-B877-2D49C595F181}"/>
          </ac:spMkLst>
        </pc:spChg>
      </pc:sldChg>
      <pc:sldChg chg="modSp">
        <pc:chgData name="Shveta Srivastava" userId="2ac32007bc602b41" providerId="Windows Live" clId="Web-{23EE4478-ECB4-46D5-BFFC-675083C712AB}" dt="2021-06-30T15:51:25.749" v="40" actId="1076"/>
        <pc:sldMkLst>
          <pc:docMk/>
          <pc:sldMk cId="2650184597" sldId="4332"/>
        </pc:sldMkLst>
        <pc:spChg chg="mod">
          <ac:chgData name="Shveta Srivastava" userId="2ac32007bc602b41" providerId="Windows Live" clId="Web-{23EE4478-ECB4-46D5-BFFC-675083C712AB}" dt="2021-06-30T15:51:01.498" v="37" actId="20577"/>
          <ac:spMkLst>
            <pc:docMk/>
            <pc:sldMk cId="2650184597" sldId="4332"/>
            <ac:spMk id="2" creationId="{330F2EEA-94EB-4A08-B877-2D49C595F181}"/>
          </ac:spMkLst>
        </pc:spChg>
        <pc:spChg chg="mod">
          <ac:chgData name="Shveta Srivastava" userId="2ac32007bc602b41" providerId="Windows Live" clId="Web-{23EE4478-ECB4-46D5-BFFC-675083C712AB}" dt="2021-06-30T15:51:18.499" v="39" actId="1076"/>
          <ac:spMkLst>
            <pc:docMk/>
            <pc:sldMk cId="2650184597" sldId="4332"/>
            <ac:spMk id="10" creationId="{DBE73F6A-40B4-486E-A1A5-79249425D4B3}"/>
          </ac:spMkLst>
        </pc:spChg>
        <pc:picChg chg="mod">
          <ac:chgData name="Shveta Srivastava" userId="2ac32007bc602b41" providerId="Windows Live" clId="Web-{23EE4478-ECB4-46D5-BFFC-675083C712AB}" dt="2021-06-30T15:51:25.749" v="40" actId="1076"/>
          <ac:picMkLst>
            <pc:docMk/>
            <pc:sldMk cId="2650184597" sldId="4332"/>
            <ac:picMk id="8" creationId="{1E094D35-7A42-4E52-BE3F-9F868CE5042E}"/>
          </ac:picMkLst>
        </pc:picChg>
      </pc:sldChg>
      <pc:sldChg chg="modSp">
        <pc:chgData name="Shveta Srivastava" userId="2ac32007bc602b41" providerId="Windows Live" clId="Web-{23EE4478-ECB4-46D5-BFFC-675083C712AB}" dt="2021-06-30T15:54:00.502" v="56" actId="20577"/>
        <pc:sldMkLst>
          <pc:docMk/>
          <pc:sldMk cId="2310955360" sldId="4333"/>
        </pc:sldMkLst>
        <pc:spChg chg="mod">
          <ac:chgData name="Shveta Srivastava" userId="2ac32007bc602b41" providerId="Windows Live" clId="Web-{23EE4478-ECB4-46D5-BFFC-675083C712AB}" dt="2021-06-30T15:54:00.502" v="56" actId="20577"/>
          <ac:spMkLst>
            <pc:docMk/>
            <pc:sldMk cId="2310955360" sldId="4333"/>
            <ac:spMk id="2" creationId="{E262663D-45B3-4649-8561-CAC89595894A}"/>
          </ac:spMkLst>
        </pc:spChg>
      </pc:sldChg>
      <pc:sldChg chg="modSp">
        <pc:chgData name="Shveta Srivastava" userId="2ac32007bc602b41" providerId="Windows Live" clId="Web-{23EE4478-ECB4-46D5-BFFC-675083C712AB}" dt="2021-06-30T15:52:36.532" v="47" actId="1076"/>
        <pc:sldMkLst>
          <pc:docMk/>
          <pc:sldMk cId="4061021945" sldId="4334"/>
        </pc:sldMkLst>
        <pc:spChg chg="mod">
          <ac:chgData name="Shveta Srivastava" userId="2ac32007bc602b41" providerId="Windows Live" clId="Web-{23EE4478-ECB4-46D5-BFFC-675083C712AB}" dt="2021-06-30T15:52:15.453" v="43" actId="20577"/>
          <ac:spMkLst>
            <pc:docMk/>
            <pc:sldMk cId="4061021945" sldId="4334"/>
            <ac:spMk id="2" creationId="{330F2EEA-94EB-4A08-B877-2D49C595F181}"/>
          </ac:spMkLst>
        </pc:spChg>
        <pc:picChg chg="mod">
          <ac:chgData name="Shveta Srivastava" userId="2ac32007bc602b41" providerId="Windows Live" clId="Web-{23EE4478-ECB4-46D5-BFFC-675083C712AB}" dt="2021-06-30T15:52:36.532" v="47" actId="1076"/>
          <ac:picMkLst>
            <pc:docMk/>
            <pc:sldMk cId="4061021945" sldId="4334"/>
            <ac:picMk id="7" creationId="{DD2A426E-1C42-4DF9-88D7-E98875812513}"/>
          </ac:picMkLst>
        </pc:picChg>
      </pc:sldChg>
      <pc:sldChg chg="modSp">
        <pc:chgData name="Shveta Srivastava" userId="2ac32007bc602b41" providerId="Windows Live" clId="Web-{23EE4478-ECB4-46D5-BFFC-675083C712AB}" dt="2021-06-30T15:53:41.486" v="55" actId="1076"/>
        <pc:sldMkLst>
          <pc:docMk/>
          <pc:sldMk cId="3623244960" sldId="4335"/>
        </pc:sldMkLst>
        <pc:spChg chg="mod">
          <ac:chgData name="Shveta Srivastava" userId="2ac32007bc602b41" providerId="Windows Live" clId="Web-{23EE4478-ECB4-46D5-BFFC-675083C712AB}" dt="2021-06-30T15:52:53.704" v="48" actId="20577"/>
          <ac:spMkLst>
            <pc:docMk/>
            <pc:sldMk cId="3623244960" sldId="4335"/>
            <ac:spMk id="2" creationId="{E262663D-45B3-4649-8561-CAC89595894A}"/>
          </ac:spMkLst>
        </pc:spChg>
        <pc:spChg chg="mod">
          <ac:chgData name="Shveta Srivastava" userId="2ac32007bc602b41" providerId="Windows Live" clId="Web-{23EE4478-ECB4-46D5-BFFC-675083C712AB}" dt="2021-06-30T15:52:59.626" v="49" actId="1076"/>
          <ac:spMkLst>
            <pc:docMk/>
            <pc:sldMk cId="3623244960" sldId="4335"/>
            <ac:spMk id="27" creationId="{7C6D8F51-1C38-4918-8B5A-976698498415}"/>
          </ac:spMkLst>
        </pc:spChg>
        <pc:grpChg chg="mod">
          <ac:chgData name="Shveta Srivastava" userId="2ac32007bc602b41" providerId="Windows Live" clId="Web-{23EE4478-ECB4-46D5-BFFC-675083C712AB}" dt="2021-06-30T15:53:30.955" v="53" actId="1076"/>
          <ac:grpSpMkLst>
            <pc:docMk/>
            <pc:sldMk cId="3623244960" sldId="4335"/>
            <ac:grpSpMk id="14" creationId="{278BE27D-38DE-43A1-B239-B380A1C79ECC}"/>
          </ac:grpSpMkLst>
        </pc:grpChg>
        <pc:picChg chg="mod">
          <ac:chgData name="Shveta Srivastava" userId="2ac32007bc602b41" providerId="Windows Live" clId="Web-{23EE4478-ECB4-46D5-BFFC-675083C712AB}" dt="2021-06-30T15:53:41.486" v="55" actId="1076"/>
          <ac:picMkLst>
            <pc:docMk/>
            <pc:sldMk cId="3623244960" sldId="4335"/>
            <ac:picMk id="36" creationId="{973BBE74-5706-4877-8699-9D649A235B16}"/>
          </ac:picMkLst>
        </pc:picChg>
      </pc:sldChg>
      <pc:sldChg chg="modSp">
        <pc:chgData name="Shveta Srivastava" userId="2ac32007bc602b41" providerId="Windows Live" clId="Web-{23EE4478-ECB4-46D5-BFFC-675083C712AB}" dt="2021-06-30T15:57:25.148" v="57" actId="20577"/>
        <pc:sldMkLst>
          <pc:docMk/>
          <pc:sldMk cId="2864106868" sldId="4336"/>
        </pc:sldMkLst>
        <pc:spChg chg="mod">
          <ac:chgData name="Shveta Srivastava" userId="2ac32007bc602b41" providerId="Windows Live" clId="Web-{23EE4478-ECB4-46D5-BFFC-675083C712AB}" dt="2021-06-30T15:57:25.148" v="57" actId="20577"/>
          <ac:spMkLst>
            <pc:docMk/>
            <pc:sldMk cId="2864106868" sldId="4336"/>
            <ac:spMk id="6" creationId="{807DBA05-FF5E-4483-A8C4-BBDE53D73368}"/>
          </ac:spMkLst>
        </pc:spChg>
      </pc:sldChg>
    </pc:docChg>
  </pc:docChgLst>
  <pc:docChgLst>
    <pc:chgData name="나준채" userId="d5d4c6db-ac1a-41ed-a54d-841286ba8927" providerId="ADAL" clId="{F45F6513-191A-43DF-A6F2-F9E144580630}"/>
    <pc:docChg chg="undo custSel addSld delSld modSld">
      <pc:chgData name="나준채" userId="d5d4c6db-ac1a-41ed-a54d-841286ba8927" providerId="ADAL" clId="{F45F6513-191A-43DF-A6F2-F9E144580630}" dt="2022-03-30T15:25:25.601" v="1126" actId="20577"/>
      <pc:docMkLst>
        <pc:docMk/>
      </pc:docMkLst>
      <pc:sldChg chg="add">
        <pc:chgData name="나준채" userId="d5d4c6db-ac1a-41ed-a54d-841286ba8927" providerId="ADAL" clId="{F45F6513-191A-43DF-A6F2-F9E144580630}" dt="2022-03-29T23:32:28.965" v="10"/>
        <pc:sldMkLst>
          <pc:docMk/>
          <pc:sldMk cId="0" sldId="257"/>
        </pc:sldMkLst>
      </pc:sldChg>
      <pc:sldChg chg="del">
        <pc:chgData name="나준채" userId="d5d4c6db-ac1a-41ed-a54d-841286ba8927" providerId="ADAL" clId="{F45F6513-191A-43DF-A6F2-F9E144580630}" dt="2022-03-29T23:32:32.312" v="12" actId="47"/>
        <pc:sldMkLst>
          <pc:docMk/>
          <pc:sldMk cId="1285593668" sldId="274"/>
        </pc:sldMkLst>
      </pc:sldChg>
      <pc:sldChg chg="modSp mod">
        <pc:chgData name="나준채" userId="d5d4c6db-ac1a-41ed-a54d-841286ba8927" providerId="ADAL" clId="{F45F6513-191A-43DF-A6F2-F9E144580630}" dt="2022-03-30T14:29:02.170" v="650"/>
        <pc:sldMkLst>
          <pc:docMk/>
          <pc:sldMk cId="176675738" sldId="396"/>
        </pc:sldMkLst>
        <pc:spChg chg="mod">
          <ac:chgData name="나준채" userId="d5d4c6db-ac1a-41ed-a54d-841286ba8927" providerId="ADAL" clId="{F45F6513-191A-43DF-A6F2-F9E144580630}" dt="2022-03-30T14:29:02.170" v="650"/>
          <ac:spMkLst>
            <pc:docMk/>
            <pc:sldMk cId="176675738" sldId="396"/>
            <ac:spMk id="4" creationId="{1567C550-8534-4752-A750-4145E9563059}"/>
          </ac:spMkLst>
        </pc:spChg>
      </pc:sldChg>
      <pc:sldChg chg="modSp mod modNotesTx">
        <pc:chgData name="나준채" userId="d5d4c6db-ac1a-41ed-a54d-841286ba8927" providerId="ADAL" clId="{F45F6513-191A-43DF-A6F2-F9E144580630}" dt="2022-03-29T23:33:09.892" v="25" actId="20577"/>
        <pc:sldMkLst>
          <pc:docMk/>
          <pc:sldMk cId="1963681475" sldId="4244"/>
        </pc:sldMkLst>
        <pc:spChg chg="mod">
          <ac:chgData name="나준채" userId="d5d4c6db-ac1a-41ed-a54d-841286ba8927" providerId="ADAL" clId="{F45F6513-191A-43DF-A6F2-F9E144580630}" dt="2022-03-29T23:32:10.068" v="2" actId="108"/>
          <ac:spMkLst>
            <pc:docMk/>
            <pc:sldMk cId="1963681475" sldId="4244"/>
            <ac:spMk id="2" creationId="{BAE6E55F-BA02-4CBF-AD99-ED1516BBC685}"/>
          </ac:spMkLst>
        </pc:spChg>
        <pc:spChg chg="mod">
          <ac:chgData name="나준채" userId="d5d4c6db-ac1a-41ed-a54d-841286ba8927" providerId="ADAL" clId="{F45F6513-191A-43DF-A6F2-F9E144580630}" dt="2022-03-29T23:32:18.052" v="9" actId="20577"/>
          <ac:spMkLst>
            <pc:docMk/>
            <pc:sldMk cId="1963681475" sldId="4244"/>
            <ac:spMk id="3" creationId="{A57594E2-442D-48BF-A8DE-79346D0D7875}"/>
          </ac:spMkLst>
        </pc:spChg>
      </pc:sldChg>
      <pc:sldChg chg="modSp mod">
        <pc:chgData name="나준채" userId="d5d4c6db-ac1a-41ed-a54d-841286ba8927" providerId="ADAL" clId="{F45F6513-191A-43DF-A6F2-F9E144580630}" dt="2022-03-29T23:32:50.360" v="20"/>
        <pc:sldMkLst>
          <pc:docMk/>
          <pc:sldMk cId="137841839" sldId="4260"/>
        </pc:sldMkLst>
        <pc:spChg chg="mod">
          <ac:chgData name="나준채" userId="d5d4c6db-ac1a-41ed-a54d-841286ba8927" providerId="ADAL" clId="{F45F6513-191A-43DF-A6F2-F9E144580630}" dt="2022-03-29T23:32:50.360" v="20"/>
          <ac:spMkLst>
            <pc:docMk/>
            <pc:sldMk cId="137841839" sldId="4260"/>
            <ac:spMk id="2" creationId="{D45568B8-7A16-4DEF-B235-6742EC7885A7}"/>
          </ac:spMkLst>
        </pc:spChg>
      </pc:sldChg>
      <pc:sldChg chg="modSp mod">
        <pc:chgData name="나준채" userId="d5d4c6db-ac1a-41ed-a54d-841286ba8927" providerId="ADAL" clId="{F45F6513-191A-43DF-A6F2-F9E144580630}" dt="2022-03-30T14:30:32.994" v="655" actId="13926"/>
        <pc:sldMkLst>
          <pc:docMk/>
          <pc:sldMk cId="3839525887" sldId="4262"/>
        </pc:sldMkLst>
        <pc:spChg chg="mod">
          <ac:chgData name="나준채" userId="d5d4c6db-ac1a-41ed-a54d-841286ba8927" providerId="ADAL" clId="{F45F6513-191A-43DF-A6F2-F9E144580630}" dt="2022-03-30T14:30:32.994" v="655" actId="13926"/>
          <ac:spMkLst>
            <pc:docMk/>
            <pc:sldMk cId="3839525887" sldId="4262"/>
            <ac:spMk id="2" creationId="{45057A2D-5909-426D-80EC-0717815DF01D}"/>
          </ac:spMkLst>
        </pc:spChg>
      </pc:sldChg>
      <pc:sldChg chg="modSp mod modNotesTx">
        <pc:chgData name="나준채" userId="d5d4c6db-ac1a-41ed-a54d-841286ba8927" providerId="ADAL" clId="{F45F6513-191A-43DF-A6F2-F9E144580630}" dt="2022-03-29T23:35:16.538" v="55" actId="20577"/>
        <pc:sldMkLst>
          <pc:docMk/>
          <pc:sldMk cId="3225437124" sldId="4265"/>
        </pc:sldMkLst>
        <pc:spChg chg="mod">
          <ac:chgData name="나준채" userId="d5d4c6db-ac1a-41ed-a54d-841286ba8927" providerId="ADAL" clId="{F45F6513-191A-43DF-A6F2-F9E144580630}" dt="2022-03-29T23:34:18.718" v="31" actId="20577"/>
          <ac:spMkLst>
            <pc:docMk/>
            <pc:sldMk cId="3225437124" sldId="4265"/>
            <ac:spMk id="2" creationId="{330F2EEA-94EB-4A08-B877-2D49C595F181}"/>
          </ac:spMkLst>
        </pc:spChg>
        <pc:spChg chg="mod">
          <ac:chgData name="나준채" userId="d5d4c6db-ac1a-41ed-a54d-841286ba8927" providerId="ADAL" clId="{F45F6513-191A-43DF-A6F2-F9E144580630}" dt="2022-03-29T23:34:36.628" v="41" actId="20577"/>
          <ac:spMkLst>
            <pc:docMk/>
            <pc:sldMk cId="3225437124" sldId="4265"/>
            <ac:spMk id="10" creationId="{DBE73F6A-40B4-486E-A1A5-79249425D4B3}"/>
          </ac:spMkLst>
        </pc:spChg>
      </pc:sldChg>
      <pc:sldChg chg="modSp mod">
        <pc:chgData name="나준채" userId="d5d4c6db-ac1a-41ed-a54d-841286ba8927" providerId="ADAL" clId="{F45F6513-191A-43DF-A6F2-F9E144580630}" dt="2022-03-30T14:07:27.540" v="556"/>
        <pc:sldMkLst>
          <pc:docMk/>
          <pc:sldMk cId="1300965652" sldId="4266"/>
        </pc:sldMkLst>
        <pc:spChg chg="mod">
          <ac:chgData name="나준채" userId="d5d4c6db-ac1a-41ed-a54d-841286ba8927" providerId="ADAL" clId="{F45F6513-191A-43DF-A6F2-F9E144580630}" dt="2022-03-30T14:07:27.540" v="556"/>
          <ac:spMkLst>
            <pc:docMk/>
            <pc:sldMk cId="1300965652" sldId="4266"/>
            <ac:spMk id="2" creationId="{330F2EEA-94EB-4A08-B877-2D49C595F181}"/>
          </ac:spMkLst>
        </pc:spChg>
      </pc:sldChg>
      <pc:sldChg chg="modSp mod">
        <pc:chgData name="나준채" userId="d5d4c6db-ac1a-41ed-a54d-841286ba8927" providerId="ADAL" clId="{F45F6513-191A-43DF-A6F2-F9E144580630}" dt="2022-03-30T01:07:21.522" v="58" actId="14100"/>
        <pc:sldMkLst>
          <pc:docMk/>
          <pc:sldMk cId="726448897" sldId="4267"/>
        </pc:sldMkLst>
        <pc:spChg chg="mod">
          <ac:chgData name="나준채" userId="d5d4c6db-ac1a-41ed-a54d-841286ba8927" providerId="ADAL" clId="{F45F6513-191A-43DF-A6F2-F9E144580630}" dt="2022-03-30T01:07:21.522" v="58" actId="14100"/>
          <ac:spMkLst>
            <pc:docMk/>
            <pc:sldMk cId="726448897" sldId="4267"/>
            <ac:spMk id="9" creationId="{B820C7C4-339B-4EF8-A4AE-6ED5CFAD6012}"/>
          </ac:spMkLst>
        </pc:spChg>
      </pc:sldChg>
      <pc:sldChg chg="modSp mod">
        <pc:chgData name="나준채" userId="d5d4c6db-ac1a-41ed-a54d-841286ba8927" providerId="ADAL" clId="{F45F6513-191A-43DF-A6F2-F9E144580630}" dt="2022-03-30T01:11:52.698" v="86" actId="20577"/>
        <pc:sldMkLst>
          <pc:docMk/>
          <pc:sldMk cId="2231438379" sldId="4269"/>
        </pc:sldMkLst>
        <pc:spChg chg="mod">
          <ac:chgData name="나준채" userId="d5d4c6db-ac1a-41ed-a54d-841286ba8927" providerId="ADAL" clId="{F45F6513-191A-43DF-A6F2-F9E144580630}" dt="2022-03-30T01:11:26.293" v="59" actId="20577"/>
          <ac:spMkLst>
            <pc:docMk/>
            <pc:sldMk cId="2231438379" sldId="4269"/>
            <ac:spMk id="2" creationId="{330F2EEA-94EB-4A08-B877-2D49C595F181}"/>
          </ac:spMkLst>
        </pc:spChg>
        <pc:spChg chg="mod">
          <ac:chgData name="나준채" userId="d5d4c6db-ac1a-41ed-a54d-841286ba8927" providerId="ADAL" clId="{F45F6513-191A-43DF-A6F2-F9E144580630}" dt="2022-03-30T01:11:52.698" v="86" actId="20577"/>
          <ac:spMkLst>
            <pc:docMk/>
            <pc:sldMk cId="2231438379" sldId="4269"/>
            <ac:spMk id="10" creationId="{DBE73F6A-40B4-486E-A1A5-79249425D4B3}"/>
          </ac:spMkLst>
        </pc:spChg>
      </pc:sldChg>
      <pc:sldChg chg="modSp mod">
        <pc:chgData name="나준채" userId="d5d4c6db-ac1a-41ed-a54d-841286ba8927" providerId="ADAL" clId="{F45F6513-191A-43DF-A6F2-F9E144580630}" dt="2022-03-30T13:50:13.276" v="419" actId="20577"/>
        <pc:sldMkLst>
          <pc:docMk/>
          <pc:sldMk cId="1089112279" sldId="4270"/>
        </pc:sldMkLst>
        <pc:spChg chg="mod">
          <ac:chgData name="나준채" userId="d5d4c6db-ac1a-41ed-a54d-841286ba8927" providerId="ADAL" clId="{F45F6513-191A-43DF-A6F2-F9E144580630}" dt="2022-03-30T01:14:57.241" v="87" actId="20577"/>
          <ac:spMkLst>
            <pc:docMk/>
            <pc:sldMk cId="1089112279" sldId="4270"/>
            <ac:spMk id="8" creationId="{12F4EFAF-3942-43C7-87A5-4691D8A68FBD}"/>
          </ac:spMkLst>
        </pc:spChg>
        <pc:spChg chg="mod">
          <ac:chgData name="나준채" userId="d5d4c6db-ac1a-41ed-a54d-841286ba8927" providerId="ADAL" clId="{F45F6513-191A-43DF-A6F2-F9E144580630}" dt="2022-03-30T13:50:13.276" v="419" actId="20577"/>
          <ac:spMkLst>
            <pc:docMk/>
            <pc:sldMk cId="1089112279" sldId="4270"/>
            <ac:spMk id="10" creationId="{DBE73F6A-40B4-486E-A1A5-79249425D4B3}"/>
          </ac:spMkLst>
        </pc:spChg>
        <pc:spChg chg="mod">
          <ac:chgData name="나준채" userId="d5d4c6db-ac1a-41ed-a54d-841286ba8927" providerId="ADAL" clId="{F45F6513-191A-43DF-A6F2-F9E144580630}" dt="2022-03-30T01:15:11.680" v="89" actId="1076"/>
          <ac:spMkLst>
            <pc:docMk/>
            <pc:sldMk cId="1089112279" sldId="4270"/>
            <ac:spMk id="15" creationId="{BA354F1B-7D3F-436F-BD2D-D8E9F540FBE4}"/>
          </ac:spMkLst>
        </pc:spChg>
        <pc:spChg chg="mod">
          <ac:chgData name="나준채" userId="d5d4c6db-ac1a-41ed-a54d-841286ba8927" providerId="ADAL" clId="{F45F6513-191A-43DF-A6F2-F9E144580630}" dt="2022-03-30T01:15:15.506" v="90" actId="1076"/>
          <ac:spMkLst>
            <pc:docMk/>
            <pc:sldMk cId="1089112279" sldId="4270"/>
            <ac:spMk id="16" creationId="{01B7EDA1-0159-46A6-80DA-F38BDA413F32}"/>
          </ac:spMkLst>
        </pc:spChg>
        <pc:picChg chg="mod">
          <ac:chgData name="나준채" userId="d5d4c6db-ac1a-41ed-a54d-841286ba8927" providerId="ADAL" clId="{F45F6513-191A-43DF-A6F2-F9E144580630}" dt="2022-03-30T01:15:11.680" v="89" actId="1076"/>
          <ac:picMkLst>
            <pc:docMk/>
            <pc:sldMk cId="1089112279" sldId="4270"/>
            <ac:picMk id="17" creationId="{E28DF73D-296F-4479-B39B-BB9F0D62D840}"/>
          </ac:picMkLst>
        </pc:picChg>
        <pc:picChg chg="mod">
          <ac:chgData name="나준채" userId="d5d4c6db-ac1a-41ed-a54d-841286ba8927" providerId="ADAL" clId="{F45F6513-191A-43DF-A6F2-F9E144580630}" dt="2022-03-30T01:15:15.506" v="90" actId="1076"/>
          <ac:picMkLst>
            <pc:docMk/>
            <pc:sldMk cId="1089112279" sldId="4270"/>
            <ac:picMk id="18" creationId="{54EFA390-A978-45C4-B6A8-329D64285A54}"/>
          </ac:picMkLst>
        </pc:picChg>
      </pc:sldChg>
      <pc:sldChg chg="modSp mod">
        <pc:chgData name="나준채" userId="d5d4c6db-ac1a-41ed-a54d-841286ba8927" providerId="ADAL" clId="{F45F6513-191A-43DF-A6F2-F9E144580630}" dt="2022-03-30T01:20:04.763" v="103" actId="14100"/>
        <pc:sldMkLst>
          <pc:docMk/>
          <pc:sldMk cId="2616221762" sldId="4271"/>
        </pc:sldMkLst>
        <pc:spChg chg="mod">
          <ac:chgData name="나준채" userId="d5d4c6db-ac1a-41ed-a54d-841286ba8927" providerId="ADAL" clId="{F45F6513-191A-43DF-A6F2-F9E144580630}" dt="2022-03-30T01:20:04.763" v="103" actId="14100"/>
          <ac:spMkLst>
            <pc:docMk/>
            <pc:sldMk cId="2616221762" sldId="4271"/>
            <ac:spMk id="12" creationId="{9691E512-174F-4CE4-876B-6EC2FB295500}"/>
          </ac:spMkLst>
        </pc:spChg>
      </pc:sldChg>
      <pc:sldChg chg="modSp mod">
        <pc:chgData name="나준채" userId="d5d4c6db-ac1a-41ed-a54d-841286ba8927" providerId="ADAL" clId="{F45F6513-191A-43DF-A6F2-F9E144580630}" dt="2022-03-30T14:47:43.886" v="743"/>
        <pc:sldMkLst>
          <pc:docMk/>
          <pc:sldMk cId="682634990" sldId="4286"/>
        </pc:sldMkLst>
        <pc:spChg chg="mod">
          <ac:chgData name="나준채" userId="d5d4c6db-ac1a-41ed-a54d-841286ba8927" providerId="ADAL" clId="{F45F6513-191A-43DF-A6F2-F9E144580630}" dt="2022-03-30T14:47:34.762" v="730"/>
          <ac:spMkLst>
            <pc:docMk/>
            <pc:sldMk cId="682634990" sldId="4286"/>
            <ac:spMk id="2" creationId="{E262663D-45B3-4649-8561-CAC89595894A}"/>
          </ac:spMkLst>
        </pc:spChg>
        <pc:spChg chg="mod">
          <ac:chgData name="나준채" userId="d5d4c6db-ac1a-41ed-a54d-841286ba8927" providerId="ADAL" clId="{F45F6513-191A-43DF-A6F2-F9E144580630}" dt="2022-03-30T14:47:43.886" v="743"/>
          <ac:spMkLst>
            <pc:docMk/>
            <pc:sldMk cId="682634990" sldId="4286"/>
            <ac:spMk id="9" creationId="{B820C7C4-339B-4EF8-A4AE-6ED5CFAD6012}"/>
          </ac:spMkLst>
        </pc:spChg>
      </pc:sldChg>
      <pc:sldChg chg="modSp mod modNotesTx">
        <pc:chgData name="나준채" userId="d5d4c6db-ac1a-41ed-a54d-841286ba8927" providerId="ADAL" clId="{F45F6513-191A-43DF-A6F2-F9E144580630}" dt="2022-03-30T01:21:37.516" v="127" actId="20577"/>
        <pc:sldMkLst>
          <pc:docMk/>
          <pc:sldMk cId="107031856" sldId="4287"/>
        </pc:sldMkLst>
        <pc:spChg chg="mod">
          <ac:chgData name="나준채" userId="d5d4c6db-ac1a-41ed-a54d-841286ba8927" providerId="ADAL" clId="{F45F6513-191A-43DF-A6F2-F9E144580630}" dt="2022-03-30T01:21:23.108" v="105" actId="1076"/>
          <ac:spMkLst>
            <pc:docMk/>
            <pc:sldMk cId="107031856" sldId="4287"/>
            <ac:spMk id="12" creationId="{9691E512-174F-4CE4-876B-6EC2FB295500}"/>
          </ac:spMkLst>
        </pc:spChg>
      </pc:sldChg>
      <pc:sldChg chg="modSp mod">
        <pc:chgData name="나준채" userId="d5d4c6db-ac1a-41ed-a54d-841286ba8927" providerId="ADAL" clId="{F45F6513-191A-43DF-A6F2-F9E144580630}" dt="2022-03-30T01:22:32.326" v="136" actId="20577"/>
        <pc:sldMkLst>
          <pc:docMk/>
          <pc:sldMk cId="793977762" sldId="4288"/>
        </pc:sldMkLst>
        <pc:spChg chg="mod">
          <ac:chgData name="나준채" userId="d5d4c6db-ac1a-41ed-a54d-841286ba8927" providerId="ADAL" clId="{F45F6513-191A-43DF-A6F2-F9E144580630}" dt="2022-03-30T01:22:32.326" v="136" actId="20577"/>
          <ac:spMkLst>
            <pc:docMk/>
            <pc:sldMk cId="793977762" sldId="4288"/>
            <ac:spMk id="12" creationId="{9691E512-174F-4CE4-876B-6EC2FB295500}"/>
          </ac:spMkLst>
        </pc:spChg>
      </pc:sldChg>
      <pc:sldChg chg="modSp mod modNotesTx">
        <pc:chgData name="나준채" userId="d5d4c6db-ac1a-41ed-a54d-841286ba8927" providerId="ADAL" clId="{F45F6513-191A-43DF-A6F2-F9E144580630}" dt="2022-03-30T13:55:57.404" v="451" actId="20577"/>
        <pc:sldMkLst>
          <pc:docMk/>
          <pc:sldMk cId="2647462093" sldId="4291"/>
        </pc:sldMkLst>
        <pc:spChg chg="mod">
          <ac:chgData name="나준채" userId="d5d4c6db-ac1a-41ed-a54d-841286ba8927" providerId="ADAL" clId="{F45F6513-191A-43DF-A6F2-F9E144580630}" dt="2022-03-30T13:55:57.404" v="451" actId="20577"/>
          <ac:spMkLst>
            <pc:docMk/>
            <pc:sldMk cId="2647462093" sldId="4291"/>
            <ac:spMk id="2" creationId="{330F2EEA-94EB-4A08-B877-2D49C595F181}"/>
          </ac:spMkLst>
        </pc:spChg>
        <pc:spChg chg="mod">
          <ac:chgData name="나준채" userId="d5d4c6db-ac1a-41ed-a54d-841286ba8927" providerId="ADAL" clId="{F45F6513-191A-43DF-A6F2-F9E144580630}" dt="2022-03-30T01:34:07.072" v="296" actId="6549"/>
          <ac:spMkLst>
            <pc:docMk/>
            <pc:sldMk cId="2647462093" sldId="4291"/>
            <ac:spMk id="10" creationId="{DBE73F6A-40B4-486E-A1A5-79249425D4B3}"/>
          </ac:spMkLst>
        </pc:spChg>
      </pc:sldChg>
      <pc:sldChg chg="modSp mod modNotesTx">
        <pc:chgData name="나준채" userId="d5d4c6db-ac1a-41ed-a54d-841286ba8927" providerId="ADAL" clId="{F45F6513-191A-43DF-A6F2-F9E144580630}" dt="2022-03-30T13:56:01.107" v="457" actId="20577"/>
        <pc:sldMkLst>
          <pc:docMk/>
          <pc:sldMk cId="1870805994" sldId="4307"/>
        </pc:sldMkLst>
        <pc:spChg chg="mod">
          <ac:chgData name="나준채" userId="d5d4c6db-ac1a-41ed-a54d-841286ba8927" providerId="ADAL" clId="{F45F6513-191A-43DF-A6F2-F9E144580630}" dt="2022-03-30T13:56:01.107" v="457" actId="20577"/>
          <ac:spMkLst>
            <pc:docMk/>
            <pc:sldMk cId="1870805994" sldId="4307"/>
            <ac:spMk id="2" creationId="{330F2EEA-94EB-4A08-B877-2D49C595F181}"/>
          </ac:spMkLst>
        </pc:spChg>
        <pc:spChg chg="mod">
          <ac:chgData name="나준채" userId="d5d4c6db-ac1a-41ed-a54d-841286ba8927" providerId="ADAL" clId="{F45F6513-191A-43DF-A6F2-F9E144580630}" dt="2022-03-30T01:58:27.138" v="408" actId="108"/>
          <ac:spMkLst>
            <pc:docMk/>
            <pc:sldMk cId="1870805994" sldId="4307"/>
            <ac:spMk id="10" creationId="{DBE73F6A-40B4-486E-A1A5-79249425D4B3}"/>
          </ac:spMkLst>
        </pc:spChg>
      </pc:sldChg>
      <pc:sldChg chg="modSp mod">
        <pc:chgData name="나준채" userId="d5d4c6db-ac1a-41ed-a54d-841286ba8927" providerId="ADAL" clId="{F45F6513-191A-43DF-A6F2-F9E144580630}" dt="2022-03-30T13:56:05.388" v="463" actId="20577"/>
        <pc:sldMkLst>
          <pc:docMk/>
          <pc:sldMk cId="4234377862" sldId="4308"/>
        </pc:sldMkLst>
        <pc:spChg chg="mod">
          <ac:chgData name="나준채" userId="d5d4c6db-ac1a-41ed-a54d-841286ba8927" providerId="ADAL" clId="{F45F6513-191A-43DF-A6F2-F9E144580630}" dt="2022-03-30T13:56:05.388" v="463" actId="20577"/>
          <ac:spMkLst>
            <pc:docMk/>
            <pc:sldMk cId="4234377862" sldId="4308"/>
            <ac:spMk id="2" creationId="{330F2EEA-94EB-4A08-B877-2D49C595F181}"/>
          </ac:spMkLst>
        </pc:spChg>
        <pc:spChg chg="mod">
          <ac:chgData name="나준채" userId="d5d4c6db-ac1a-41ed-a54d-841286ba8927" providerId="ADAL" clId="{F45F6513-191A-43DF-A6F2-F9E144580630}" dt="2022-03-30T13:48:41.239" v="411" actId="20577"/>
          <ac:spMkLst>
            <pc:docMk/>
            <pc:sldMk cId="4234377862" sldId="4308"/>
            <ac:spMk id="10" creationId="{DBE73F6A-40B4-486E-A1A5-79249425D4B3}"/>
          </ac:spMkLst>
        </pc:spChg>
      </pc:sldChg>
      <pc:sldChg chg="modSp mod">
        <pc:chgData name="나준채" userId="d5d4c6db-ac1a-41ed-a54d-841286ba8927" providerId="ADAL" clId="{F45F6513-191A-43DF-A6F2-F9E144580630}" dt="2022-03-30T13:56:10.016" v="470"/>
        <pc:sldMkLst>
          <pc:docMk/>
          <pc:sldMk cId="1406643040" sldId="4309"/>
        </pc:sldMkLst>
        <pc:spChg chg="mod">
          <ac:chgData name="나준채" userId="d5d4c6db-ac1a-41ed-a54d-841286ba8927" providerId="ADAL" clId="{F45F6513-191A-43DF-A6F2-F9E144580630}" dt="2022-03-30T13:56:10.016" v="470"/>
          <ac:spMkLst>
            <pc:docMk/>
            <pc:sldMk cId="1406643040" sldId="4309"/>
            <ac:spMk id="2" creationId="{330F2EEA-94EB-4A08-B877-2D49C595F181}"/>
          </ac:spMkLst>
        </pc:spChg>
        <pc:spChg chg="mod">
          <ac:chgData name="나준채" userId="d5d4c6db-ac1a-41ed-a54d-841286ba8927" providerId="ADAL" clId="{F45F6513-191A-43DF-A6F2-F9E144580630}" dt="2022-03-30T13:51:34.942" v="420" actId="14100"/>
          <ac:spMkLst>
            <pc:docMk/>
            <pc:sldMk cId="1406643040" sldId="4309"/>
            <ac:spMk id="10" creationId="{DBE73F6A-40B4-486E-A1A5-79249425D4B3}"/>
          </ac:spMkLst>
        </pc:spChg>
      </pc:sldChg>
      <pc:sldChg chg="modSp mod">
        <pc:chgData name="나준채" userId="d5d4c6db-ac1a-41ed-a54d-841286ba8927" providerId="ADAL" clId="{F45F6513-191A-43DF-A6F2-F9E144580630}" dt="2022-03-30T13:58:10.022" v="484" actId="20577"/>
        <pc:sldMkLst>
          <pc:docMk/>
          <pc:sldMk cId="3136331747" sldId="4310"/>
        </pc:sldMkLst>
        <pc:spChg chg="mod">
          <ac:chgData name="나준채" userId="d5d4c6db-ac1a-41ed-a54d-841286ba8927" providerId="ADAL" clId="{F45F6513-191A-43DF-A6F2-F9E144580630}" dt="2022-03-30T13:56:27.332" v="473"/>
          <ac:spMkLst>
            <pc:docMk/>
            <pc:sldMk cId="3136331747" sldId="4310"/>
            <ac:spMk id="2" creationId="{330F2EEA-94EB-4A08-B877-2D49C595F181}"/>
          </ac:spMkLst>
        </pc:spChg>
        <pc:spChg chg="mod">
          <ac:chgData name="나준채" userId="d5d4c6db-ac1a-41ed-a54d-841286ba8927" providerId="ADAL" clId="{F45F6513-191A-43DF-A6F2-F9E144580630}" dt="2022-03-30T13:58:10.022" v="484" actId="20577"/>
          <ac:spMkLst>
            <pc:docMk/>
            <pc:sldMk cId="3136331747" sldId="4310"/>
            <ac:spMk id="10" creationId="{DBE73F6A-40B4-486E-A1A5-79249425D4B3}"/>
          </ac:spMkLst>
        </pc:spChg>
      </pc:sldChg>
      <pc:sldChg chg="modSp mod">
        <pc:chgData name="나준채" userId="d5d4c6db-ac1a-41ed-a54d-841286ba8927" providerId="ADAL" clId="{F45F6513-191A-43DF-A6F2-F9E144580630}" dt="2022-03-30T13:59:46.942" v="487" actId="20577"/>
        <pc:sldMkLst>
          <pc:docMk/>
          <pc:sldMk cId="978687984" sldId="4311"/>
        </pc:sldMkLst>
        <pc:spChg chg="mod">
          <ac:chgData name="나준채" userId="d5d4c6db-ac1a-41ed-a54d-841286ba8927" providerId="ADAL" clId="{F45F6513-191A-43DF-A6F2-F9E144580630}" dt="2022-03-30T13:59:46.942" v="487" actId="20577"/>
          <ac:spMkLst>
            <pc:docMk/>
            <pc:sldMk cId="978687984" sldId="4311"/>
            <ac:spMk id="2" creationId="{330F2EEA-94EB-4A08-B877-2D49C595F181}"/>
          </ac:spMkLst>
        </pc:spChg>
      </pc:sldChg>
      <pc:sldChg chg="modSp mod">
        <pc:chgData name="나준채" userId="d5d4c6db-ac1a-41ed-a54d-841286ba8927" providerId="ADAL" clId="{F45F6513-191A-43DF-A6F2-F9E144580630}" dt="2022-03-30T14:06:25.623" v="549"/>
        <pc:sldMkLst>
          <pc:docMk/>
          <pc:sldMk cId="2012710898" sldId="4312"/>
        </pc:sldMkLst>
        <pc:spChg chg="mod">
          <ac:chgData name="나준채" userId="d5d4c6db-ac1a-41ed-a54d-841286ba8927" providerId="ADAL" clId="{F45F6513-191A-43DF-A6F2-F9E144580630}" dt="2022-03-30T14:04:40.744" v="489" actId="20577"/>
          <ac:spMkLst>
            <pc:docMk/>
            <pc:sldMk cId="2012710898" sldId="4312"/>
            <ac:spMk id="2" creationId="{330F2EEA-94EB-4A08-B877-2D49C595F181}"/>
          </ac:spMkLst>
        </pc:spChg>
        <pc:spChg chg="mod">
          <ac:chgData name="나준채" userId="d5d4c6db-ac1a-41ed-a54d-841286ba8927" providerId="ADAL" clId="{F45F6513-191A-43DF-A6F2-F9E144580630}" dt="2022-03-30T14:06:25.623" v="549"/>
          <ac:spMkLst>
            <pc:docMk/>
            <pc:sldMk cId="2012710898" sldId="4312"/>
            <ac:spMk id="10" creationId="{DBE73F6A-40B4-486E-A1A5-79249425D4B3}"/>
          </ac:spMkLst>
        </pc:spChg>
      </pc:sldChg>
      <pc:sldChg chg="modSp mod">
        <pc:chgData name="나준채" userId="d5d4c6db-ac1a-41ed-a54d-841286ba8927" providerId="ADAL" clId="{F45F6513-191A-43DF-A6F2-F9E144580630}" dt="2022-03-30T14:20:39.057" v="624"/>
        <pc:sldMkLst>
          <pc:docMk/>
          <pc:sldMk cId="3454108055" sldId="4313"/>
        </pc:sldMkLst>
        <pc:spChg chg="mod">
          <ac:chgData name="나준채" userId="d5d4c6db-ac1a-41ed-a54d-841286ba8927" providerId="ADAL" clId="{F45F6513-191A-43DF-A6F2-F9E144580630}" dt="2022-03-30T14:20:39.057" v="624"/>
          <ac:spMkLst>
            <pc:docMk/>
            <pc:sldMk cId="3454108055" sldId="4313"/>
            <ac:spMk id="2" creationId="{330F2EEA-94EB-4A08-B877-2D49C595F181}"/>
          </ac:spMkLst>
        </pc:spChg>
      </pc:sldChg>
      <pc:sldChg chg="modSp mod">
        <pc:chgData name="나준채" userId="d5d4c6db-ac1a-41ed-a54d-841286ba8927" providerId="ADAL" clId="{F45F6513-191A-43DF-A6F2-F9E144580630}" dt="2022-03-30T14:20:58.457" v="626"/>
        <pc:sldMkLst>
          <pc:docMk/>
          <pc:sldMk cId="4144436508" sldId="4314"/>
        </pc:sldMkLst>
        <pc:spChg chg="mod">
          <ac:chgData name="나준채" userId="d5d4c6db-ac1a-41ed-a54d-841286ba8927" providerId="ADAL" clId="{F45F6513-191A-43DF-A6F2-F9E144580630}" dt="2022-03-30T14:20:36.349" v="623"/>
          <ac:spMkLst>
            <pc:docMk/>
            <pc:sldMk cId="4144436508" sldId="4314"/>
            <ac:spMk id="2" creationId="{330F2EEA-94EB-4A08-B877-2D49C595F181}"/>
          </ac:spMkLst>
        </pc:spChg>
        <pc:spChg chg="mod">
          <ac:chgData name="나준채" userId="d5d4c6db-ac1a-41ed-a54d-841286ba8927" providerId="ADAL" clId="{F45F6513-191A-43DF-A6F2-F9E144580630}" dt="2022-03-30T14:20:58.457" v="626"/>
          <ac:spMkLst>
            <pc:docMk/>
            <pc:sldMk cId="4144436508" sldId="4314"/>
            <ac:spMk id="10" creationId="{DBE73F6A-40B4-486E-A1A5-79249425D4B3}"/>
          </ac:spMkLst>
        </pc:spChg>
      </pc:sldChg>
      <pc:sldChg chg="modSp mod">
        <pc:chgData name="나준채" userId="d5d4c6db-ac1a-41ed-a54d-841286ba8927" providerId="ADAL" clId="{F45F6513-191A-43DF-A6F2-F9E144580630}" dt="2022-03-30T14:20:53.327" v="625"/>
        <pc:sldMkLst>
          <pc:docMk/>
          <pc:sldMk cId="1573107336" sldId="4315"/>
        </pc:sldMkLst>
        <pc:spChg chg="mod">
          <ac:chgData name="나준채" userId="d5d4c6db-ac1a-41ed-a54d-841286ba8927" providerId="ADAL" clId="{F45F6513-191A-43DF-A6F2-F9E144580630}" dt="2022-03-30T14:20:28.581" v="622" actId="108"/>
          <ac:spMkLst>
            <pc:docMk/>
            <pc:sldMk cId="1573107336" sldId="4315"/>
            <ac:spMk id="2" creationId="{330F2EEA-94EB-4A08-B877-2D49C595F181}"/>
          </ac:spMkLst>
        </pc:spChg>
        <pc:spChg chg="mod">
          <ac:chgData name="나준채" userId="d5d4c6db-ac1a-41ed-a54d-841286ba8927" providerId="ADAL" clId="{F45F6513-191A-43DF-A6F2-F9E144580630}" dt="2022-03-30T14:20:53.327" v="625"/>
          <ac:spMkLst>
            <pc:docMk/>
            <pc:sldMk cId="1573107336" sldId="4315"/>
            <ac:spMk id="10" creationId="{DBE73F6A-40B4-486E-A1A5-79249425D4B3}"/>
          </ac:spMkLst>
        </pc:spChg>
      </pc:sldChg>
      <pc:sldChg chg="modSp mod">
        <pc:chgData name="나준채" userId="d5d4c6db-ac1a-41ed-a54d-841286ba8927" providerId="ADAL" clId="{F45F6513-191A-43DF-A6F2-F9E144580630}" dt="2022-03-30T14:19:03.870" v="620"/>
        <pc:sldMkLst>
          <pc:docMk/>
          <pc:sldMk cId="950412912" sldId="4316"/>
        </pc:sldMkLst>
        <pc:spChg chg="mod">
          <ac:chgData name="나준채" userId="d5d4c6db-ac1a-41ed-a54d-841286ba8927" providerId="ADAL" clId="{F45F6513-191A-43DF-A6F2-F9E144580630}" dt="2022-03-30T14:19:03.870" v="620"/>
          <ac:spMkLst>
            <pc:docMk/>
            <pc:sldMk cId="950412912" sldId="4316"/>
            <ac:spMk id="12" creationId="{9691E512-174F-4CE4-876B-6EC2FB295500}"/>
          </ac:spMkLst>
        </pc:spChg>
      </pc:sldChg>
      <pc:sldChg chg="modSp mod">
        <pc:chgData name="나준채" userId="d5d4c6db-ac1a-41ed-a54d-841286ba8927" providerId="ADAL" clId="{F45F6513-191A-43DF-A6F2-F9E144580630}" dt="2022-03-30T14:24:16.397" v="641" actId="20577"/>
        <pc:sldMkLst>
          <pc:docMk/>
          <pc:sldMk cId="1628981914" sldId="4320"/>
        </pc:sldMkLst>
        <pc:spChg chg="mod">
          <ac:chgData name="나준채" userId="d5d4c6db-ac1a-41ed-a54d-841286ba8927" providerId="ADAL" clId="{F45F6513-191A-43DF-A6F2-F9E144580630}" dt="2022-03-30T14:24:16.397" v="641" actId="20577"/>
          <ac:spMkLst>
            <pc:docMk/>
            <pc:sldMk cId="1628981914" sldId="4320"/>
            <ac:spMk id="10" creationId="{DBE73F6A-40B4-486E-A1A5-79249425D4B3}"/>
          </ac:spMkLst>
        </pc:spChg>
      </pc:sldChg>
      <pc:sldChg chg="modSp mod">
        <pc:chgData name="나준채" userId="d5d4c6db-ac1a-41ed-a54d-841286ba8927" providerId="ADAL" clId="{F45F6513-191A-43DF-A6F2-F9E144580630}" dt="2022-03-30T14:24:30.589" v="649" actId="20577"/>
        <pc:sldMkLst>
          <pc:docMk/>
          <pc:sldMk cId="1894073924" sldId="4321"/>
        </pc:sldMkLst>
        <pc:spChg chg="mod">
          <ac:chgData name="나준채" userId="d5d4c6db-ac1a-41ed-a54d-841286ba8927" providerId="ADAL" clId="{F45F6513-191A-43DF-A6F2-F9E144580630}" dt="2022-03-30T14:24:24.241" v="648"/>
          <ac:spMkLst>
            <pc:docMk/>
            <pc:sldMk cId="1894073924" sldId="4321"/>
            <ac:spMk id="2" creationId="{330F2EEA-94EB-4A08-B877-2D49C595F181}"/>
          </ac:spMkLst>
        </pc:spChg>
        <pc:spChg chg="mod">
          <ac:chgData name="나준채" userId="d5d4c6db-ac1a-41ed-a54d-841286ba8927" providerId="ADAL" clId="{F45F6513-191A-43DF-A6F2-F9E144580630}" dt="2022-03-30T14:24:30.589" v="649" actId="20577"/>
          <ac:spMkLst>
            <pc:docMk/>
            <pc:sldMk cId="1894073924" sldId="4321"/>
            <ac:spMk id="10" creationId="{DBE73F6A-40B4-486E-A1A5-79249425D4B3}"/>
          </ac:spMkLst>
        </pc:spChg>
      </pc:sldChg>
      <pc:sldChg chg="modSp mod">
        <pc:chgData name="나준채" userId="d5d4c6db-ac1a-41ed-a54d-841286ba8927" providerId="ADAL" clId="{F45F6513-191A-43DF-A6F2-F9E144580630}" dt="2022-03-30T14:36:23.461" v="667" actId="5793"/>
        <pc:sldMkLst>
          <pc:docMk/>
          <pc:sldMk cId="905422702" sldId="4322"/>
        </pc:sldMkLst>
        <pc:spChg chg="mod">
          <ac:chgData name="나준채" userId="d5d4c6db-ac1a-41ed-a54d-841286ba8927" providerId="ADAL" clId="{F45F6513-191A-43DF-A6F2-F9E144580630}" dt="2022-03-30T14:36:23.461" v="667" actId="5793"/>
          <ac:spMkLst>
            <pc:docMk/>
            <pc:sldMk cId="905422702" sldId="4322"/>
            <ac:spMk id="10" creationId="{DBE73F6A-40B4-486E-A1A5-79249425D4B3}"/>
          </ac:spMkLst>
        </pc:spChg>
      </pc:sldChg>
      <pc:sldChg chg="modSp mod">
        <pc:chgData name="나준채" userId="d5d4c6db-ac1a-41ed-a54d-841286ba8927" providerId="ADAL" clId="{F45F6513-191A-43DF-A6F2-F9E144580630}" dt="2022-03-30T14:47:23.277" v="720" actId="20577"/>
        <pc:sldMkLst>
          <pc:docMk/>
          <pc:sldMk cId="2662677394" sldId="4323"/>
        </pc:sldMkLst>
        <pc:spChg chg="mod">
          <ac:chgData name="나준채" userId="d5d4c6db-ac1a-41ed-a54d-841286ba8927" providerId="ADAL" clId="{F45F6513-191A-43DF-A6F2-F9E144580630}" dt="2022-03-30T14:47:23.277" v="720" actId="20577"/>
          <ac:spMkLst>
            <pc:docMk/>
            <pc:sldMk cId="2662677394" sldId="4323"/>
            <ac:spMk id="2" creationId="{330F2EEA-94EB-4A08-B877-2D49C595F181}"/>
          </ac:spMkLst>
        </pc:spChg>
        <pc:spChg chg="mod">
          <ac:chgData name="나준채" userId="d5d4c6db-ac1a-41ed-a54d-841286ba8927" providerId="ADAL" clId="{F45F6513-191A-43DF-A6F2-F9E144580630}" dt="2022-03-30T14:47:16.645" v="719" actId="20577"/>
          <ac:spMkLst>
            <pc:docMk/>
            <pc:sldMk cId="2662677394" sldId="4323"/>
            <ac:spMk id="10" creationId="{DBE73F6A-40B4-486E-A1A5-79249425D4B3}"/>
          </ac:spMkLst>
        </pc:spChg>
      </pc:sldChg>
      <pc:sldChg chg="modSp mod">
        <pc:chgData name="나준채" userId="d5d4c6db-ac1a-41ed-a54d-841286ba8927" providerId="ADAL" clId="{F45F6513-191A-43DF-A6F2-F9E144580630}" dt="2022-03-30T14:53:15.924" v="762"/>
        <pc:sldMkLst>
          <pc:docMk/>
          <pc:sldMk cId="922160122" sldId="4324"/>
        </pc:sldMkLst>
        <pc:spChg chg="mod">
          <ac:chgData name="나준채" userId="d5d4c6db-ac1a-41ed-a54d-841286ba8927" providerId="ADAL" clId="{F45F6513-191A-43DF-A6F2-F9E144580630}" dt="2022-03-30T14:53:15.924" v="762"/>
          <ac:spMkLst>
            <pc:docMk/>
            <pc:sldMk cId="922160122" sldId="4324"/>
            <ac:spMk id="2" creationId="{E262663D-45B3-4649-8561-CAC89595894A}"/>
          </ac:spMkLst>
        </pc:spChg>
      </pc:sldChg>
      <pc:sldChg chg="modSp mod">
        <pc:chgData name="나준채" userId="d5d4c6db-ac1a-41ed-a54d-841286ba8927" providerId="ADAL" clId="{F45F6513-191A-43DF-A6F2-F9E144580630}" dt="2022-03-30T14:59:56.361" v="776" actId="20577"/>
        <pc:sldMkLst>
          <pc:docMk/>
          <pc:sldMk cId="3250011599" sldId="4326"/>
        </pc:sldMkLst>
        <pc:spChg chg="mod">
          <ac:chgData name="나준채" userId="d5d4c6db-ac1a-41ed-a54d-841286ba8927" providerId="ADAL" clId="{F45F6513-191A-43DF-A6F2-F9E144580630}" dt="2022-03-30T14:58:55.323" v="775"/>
          <ac:spMkLst>
            <pc:docMk/>
            <pc:sldMk cId="3250011599" sldId="4326"/>
            <ac:spMk id="9" creationId="{B820C7C4-339B-4EF8-A4AE-6ED5CFAD6012}"/>
          </ac:spMkLst>
        </pc:spChg>
        <pc:spChg chg="mod">
          <ac:chgData name="나준채" userId="d5d4c6db-ac1a-41ed-a54d-841286ba8927" providerId="ADAL" clId="{F45F6513-191A-43DF-A6F2-F9E144580630}" dt="2022-03-30T14:59:56.361" v="776" actId="20577"/>
          <ac:spMkLst>
            <pc:docMk/>
            <pc:sldMk cId="3250011599" sldId="4326"/>
            <ac:spMk id="27" creationId="{7C6D8F51-1C38-4918-8B5A-976698498415}"/>
          </ac:spMkLst>
        </pc:spChg>
      </pc:sldChg>
      <pc:sldChg chg="modSp mod">
        <pc:chgData name="나준채" userId="d5d4c6db-ac1a-41ed-a54d-841286ba8927" providerId="ADAL" clId="{F45F6513-191A-43DF-A6F2-F9E144580630}" dt="2022-03-30T14:54:06.513" v="764" actId="1076"/>
        <pc:sldMkLst>
          <pc:docMk/>
          <pc:sldMk cId="2064622197" sldId="4327"/>
        </pc:sldMkLst>
        <pc:spChg chg="mod">
          <ac:chgData name="나준채" userId="d5d4c6db-ac1a-41ed-a54d-841286ba8927" providerId="ADAL" clId="{F45F6513-191A-43DF-A6F2-F9E144580630}" dt="2022-03-30T14:51:13.903" v="753"/>
          <ac:spMkLst>
            <pc:docMk/>
            <pc:sldMk cId="2064622197" sldId="4327"/>
            <ac:spMk id="2" creationId="{330F2EEA-94EB-4A08-B877-2D49C595F181}"/>
          </ac:spMkLst>
        </pc:spChg>
        <pc:spChg chg="mod">
          <ac:chgData name="나준채" userId="d5d4c6db-ac1a-41ed-a54d-841286ba8927" providerId="ADAL" clId="{F45F6513-191A-43DF-A6F2-F9E144580630}" dt="2022-03-30T14:51:30.295" v="761" actId="14100"/>
          <ac:spMkLst>
            <pc:docMk/>
            <pc:sldMk cId="2064622197" sldId="4327"/>
            <ac:spMk id="10" creationId="{DBE73F6A-40B4-486E-A1A5-79249425D4B3}"/>
          </ac:spMkLst>
        </pc:spChg>
        <pc:picChg chg="mod">
          <ac:chgData name="나준채" userId="d5d4c6db-ac1a-41ed-a54d-841286ba8927" providerId="ADAL" clId="{F45F6513-191A-43DF-A6F2-F9E144580630}" dt="2022-03-30T14:54:06.513" v="764" actId="1076"/>
          <ac:picMkLst>
            <pc:docMk/>
            <pc:sldMk cId="2064622197" sldId="4327"/>
            <ac:picMk id="3" creationId="{6AD703F6-1DD4-41B5-B5D9-1C4152DD980B}"/>
          </ac:picMkLst>
        </pc:picChg>
      </pc:sldChg>
      <pc:sldChg chg="modSp mod">
        <pc:chgData name="나준채" userId="d5d4c6db-ac1a-41ed-a54d-841286ba8927" providerId="ADAL" clId="{F45F6513-191A-43DF-A6F2-F9E144580630}" dt="2022-03-30T15:03:38.103" v="943" actId="20577"/>
        <pc:sldMkLst>
          <pc:docMk/>
          <pc:sldMk cId="2786456350" sldId="4328"/>
        </pc:sldMkLst>
        <pc:spChg chg="mod">
          <ac:chgData name="나준채" userId="d5d4c6db-ac1a-41ed-a54d-841286ba8927" providerId="ADAL" clId="{F45F6513-191A-43DF-A6F2-F9E144580630}" dt="2022-03-30T15:00:35.268" v="803" actId="6549"/>
          <ac:spMkLst>
            <pc:docMk/>
            <pc:sldMk cId="2786456350" sldId="4328"/>
            <ac:spMk id="2" creationId="{330F2EEA-94EB-4A08-B877-2D49C595F181}"/>
          </ac:spMkLst>
        </pc:spChg>
        <pc:spChg chg="mod">
          <ac:chgData name="나준채" userId="d5d4c6db-ac1a-41ed-a54d-841286ba8927" providerId="ADAL" clId="{F45F6513-191A-43DF-A6F2-F9E144580630}" dt="2022-03-30T15:03:38.103" v="943" actId="20577"/>
          <ac:spMkLst>
            <pc:docMk/>
            <pc:sldMk cId="2786456350" sldId="4328"/>
            <ac:spMk id="10" creationId="{DBE73F6A-40B4-486E-A1A5-79249425D4B3}"/>
          </ac:spMkLst>
        </pc:spChg>
      </pc:sldChg>
      <pc:sldChg chg="modSp mod">
        <pc:chgData name="나준채" userId="d5d4c6db-ac1a-41ed-a54d-841286ba8927" providerId="ADAL" clId="{F45F6513-191A-43DF-A6F2-F9E144580630}" dt="2022-03-30T15:03:57.024" v="945" actId="14100"/>
        <pc:sldMkLst>
          <pc:docMk/>
          <pc:sldMk cId="1690103422" sldId="4329"/>
        </pc:sldMkLst>
        <pc:spChg chg="mod">
          <ac:chgData name="나준채" userId="d5d4c6db-ac1a-41ed-a54d-841286ba8927" providerId="ADAL" clId="{F45F6513-191A-43DF-A6F2-F9E144580630}" dt="2022-03-30T15:03:49.789" v="944"/>
          <ac:spMkLst>
            <pc:docMk/>
            <pc:sldMk cId="1690103422" sldId="4329"/>
            <ac:spMk id="2" creationId="{330F2EEA-94EB-4A08-B877-2D49C595F181}"/>
          </ac:spMkLst>
        </pc:spChg>
        <pc:spChg chg="mod">
          <ac:chgData name="나준채" userId="d5d4c6db-ac1a-41ed-a54d-841286ba8927" providerId="ADAL" clId="{F45F6513-191A-43DF-A6F2-F9E144580630}" dt="2022-03-30T15:03:57.024" v="945" actId="14100"/>
          <ac:spMkLst>
            <pc:docMk/>
            <pc:sldMk cId="1690103422" sldId="4329"/>
            <ac:spMk id="10" creationId="{DBE73F6A-40B4-486E-A1A5-79249425D4B3}"/>
          </ac:spMkLst>
        </pc:spChg>
      </pc:sldChg>
      <pc:sldChg chg="modSp mod">
        <pc:chgData name="나준채" userId="d5d4c6db-ac1a-41ed-a54d-841286ba8927" providerId="ADAL" clId="{F45F6513-191A-43DF-A6F2-F9E144580630}" dt="2022-03-30T15:09:36.882" v="959"/>
        <pc:sldMkLst>
          <pc:docMk/>
          <pc:sldMk cId="1629780240" sldId="4330"/>
        </pc:sldMkLst>
        <pc:spChg chg="mod">
          <ac:chgData name="나준채" userId="d5d4c6db-ac1a-41ed-a54d-841286ba8927" providerId="ADAL" clId="{F45F6513-191A-43DF-A6F2-F9E144580630}" dt="2022-03-30T15:09:19.550" v="946"/>
          <ac:spMkLst>
            <pc:docMk/>
            <pc:sldMk cId="1629780240" sldId="4330"/>
            <ac:spMk id="2" creationId="{330F2EEA-94EB-4A08-B877-2D49C595F181}"/>
          </ac:spMkLst>
        </pc:spChg>
        <pc:spChg chg="mod">
          <ac:chgData name="나준채" userId="d5d4c6db-ac1a-41ed-a54d-841286ba8927" providerId="ADAL" clId="{F45F6513-191A-43DF-A6F2-F9E144580630}" dt="2022-03-30T15:09:36.882" v="959"/>
          <ac:spMkLst>
            <pc:docMk/>
            <pc:sldMk cId="1629780240" sldId="4330"/>
            <ac:spMk id="10" creationId="{DBE73F6A-40B4-486E-A1A5-79249425D4B3}"/>
          </ac:spMkLst>
        </pc:spChg>
      </pc:sldChg>
      <pc:sldChg chg="modSp mod">
        <pc:chgData name="나준채" userId="d5d4c6db-ac1a-41ed-a54d-841286ba8927" providerId="ADAL" clId="{F45F6513-191A-43DF-A6F2-F9E144580630}" dt="2022-03-30T15:09:21.988" v="947"/>
        <pc:sldMkLst>
          <pc:docMk/>
          <pc:sldMk cId="377698590" sldId="4331"/>
        </pc:sldMkLst>
        <pc:spChg chg="mod">
          <ac:chgData name="나준채" userId="d5d4c6db-ac1a-41ed-a54d-841286ba8927" providerId="ADAL" clId="{F45F6513-191A-43DF-A6F2-F9E144580630}" dt="2022-03-30T15:09:21.988" v="947"/>
          <ac:spMkLst>
            <pc:docMk/>
            <pc:sldMk cId="377698590" sldId="4331"/>
            <ac:spMk id="2" creationId="{330F2EEA-94EB-4A08-B877-2D49C595F181}"/>
          </ac:spMkLst>
        </pc:spChg>
      </pc:sldChg>
      <pc:sldChg chg="modSp mod">
        <pc:chgData name="나준채" userId="d5d4c6db-ac1a-41ed-a54d-841286ba8927" providerId="ADAL" clId="{F45F6513-191A-43DF-A6F2-F9E144580630}" dt="2022-03-30T15:12:13.944" v="981"/>
        <pc:sldMkLst>
          <pc:docMk/>
          <pc:sldMk cId="2650184597" sldId="4332"/>
        </pc:sldMkLst>
        <pc:spChg chg="mod">
          <ac:chgData name="나준채" userId="d5d4c6db-ac1a-41ed-a54d-841286ba8927" providerId="ADAL" clId="{F45F6513-191A-43DF-A6F2-F9E144580630}" dt="2022-03-30T15:11:28.719" v="960"/>
          <ac:spMkLst>
            <pc:docMk/>
            <pc:sldMk cId="2650184597" sldId="4332"/>
            <ac:spMk id="2" creationId="{330F2EEA-94EB-4A08-B877-2D49C595F181}"/>
          </ac:spMkLst>
        </pc:spChg>
        <pc:spChg chg="mod">
          <ac:chgData name="나준채" userId="d5d4c6db-ac1a-41ed-a54d-841286ba8927" providerId="ADAL" clId="{F45F6513-191A-43DF-A6F2-F9E144580630}" dt="2022-03-30T15:12:13.944" v="981"/>
          <ac:spMkLst>
            <pc:docMk/>
            <pc:sldMk cId="2650184597" sldId="4332"/>
            <ac:spMk id="10" creationId="{DBE73F6A-40B4-486E-A1A5-79249425D4B3}"/>
          </ac:spMkLst>
        </pc:spChg>
      </pc:sldChg>
      <pc:sldChg chg="modSp mod">
        <pc:chgData name="나준채" userId="d5d4c6db-ac1a-41ed-a54d-841286ba8927" providerId="ADAL" clId="{F45F6513-191A-43DF-A6F2-F9E144580630}" dt="2022-03-30T15:15:25.286" v="995"/>
        <pc:sldMkLst>
          <pc:docMk/>
          <pc:sldMk cId="2310955360" sldId="4333"/>
        </pc:sldMkLst>
        <pc:spChg chg="mod">
          <ac:chgData name="나준채" userId="d5d4c6db-ac1a-41ed-a54d-841286ba8927" providerId="ADAL" clId="{F45F6513-191A-43DF-A6F2-F9E144580630}" dt="2022-03-30T15:11:30.878" v="961"/>
          <ac:spMkLst>
            <pc:docMk/>
            <pc:sldMk cId="2310955360" sldId="4333"/>
            <ac:spMk id="2" creationId="{E262663D-45B3-4649-8561-CAC89595894A}"/>
          </ac:spMkLst>
        </pc:spChg>
        <pc:spChg chg="mod">
          <ac:chgData name="나준채" userId="d5d4c6db-ac1a-41ed-a54d-841286ba8927" providerId="ADAL" clId="{F45F6513-191A-43DF-A6F2-F9E144580630}" dt="2022-03-30T15:15:25.286" v="995"/>
          <ac:spMkLst>
            <pc:docMk/>
            <pc:sldMk cId="2310955360" sldId="4333"/>
            <ac:spMk id="27" creationId="{7C6D8F51-1C38-4918-8B5A-976698498415}"/>
          </ac:spMkLst>
        </pc:spChg>
      </pc:sldChg>
      <pc:sldChg chg="modSp mod">
        <pc:chgData name="나준채" userId="d5d4c6db-ac1a-41ed-a54d-841286ba8927" providerId="ADAL" clId="{F45F6513-191A-43DF-A6F2-F9E144580630}" dt="2022-03-30T15:15:38.308" v="996"/>
        <pc:sldMkLst>
          <pc:docMk/>
          <pc:sldMk cId="4061021945" sldId="4334"/>
        </pc:sldMkLst>
        <pc:spChg chg="mod">
          <ac:chgData name="나준채" userId="d5d4c6db-ac1a-41ed-a54d-841286ba8927" providerId="ADAL" clId="{F45F6513-191A-43DF-A6F2-F9E144580630}" dt="2022-03-30T15:15:38.308" v="996"/>
          <ac:spMkLst>
            <pc:docMk/>
            <pc:sldMk cId="4061021945" sldId="4334"/>
            <ac:spMk id="2" creationId="{330F2EEA-94EB-4A08-B877-2D49C595F181}"/>
          </ac:spMkLst>
        </pc:spChg>
      </pc:sldChg>
      <pc:sldChg chg="modSp mod">
        <pc:chgData name="나준채" userId="d5d4c6db-ac1a-41ed-a54d-841286ba8927" providerId="ADAL" clId="{F45F6513-191A-43DF-A6F2-F9E144580630}" dt="2022-03-30T15:18:07.141" v="1114"/>
        <pc:sldMkLst>
          <pc:docMk/>
          <pc:sldMk cId="3623244960" sldId="4335"/>
        </pc:sldMkLst>
        <pc:spChg chg="mod">
          <ac:chgData name="나준채" userId="d5d4c6db-ac1a-41ed-a54d-841286ba8927" providerId="ADAL" clId="{F45F6513-191A-43DF-A6F2-F9E144580630}" dt="2022-03-30T15:17:00.396" v="997" actId="14100"/>
          <ac:spMkLst>
            <pc:docMk/>
            <pc:sldMk cId="3623244960" sldId="4335"/>
            <ac:spMk id="9" creationId="{B820C7C4-339B-4EF8-A4AE-6ED5CFAD6012}"/>
          </ac:spMkLst>
        </pc:spChg>
        <pc:spChg chg="mod">
          <ac:chgData name="나준채" userId="d5d4c6db-ac1a-41ed-a54d-841286ba8927" providerId="ADAL" clId="{F45F6513-191A-43DF-A6F2-F9E144580630}" dt="2022-03-30T15:17:49.531" v="1062"/>
          <ac:spMkLst>
            <pc:docMk/>
            <pc:sldMk cId="3623244960" sldId="4335"/>
            <ac:spMk id="15" creationId="{191A496C-AE28-43F9-B0BB-A46EAB08E436}"/>
          </ac:spMkLst>
        </pc:spChg>
        <pc:spChg chg="mod">
          <ac:chgData name="나준채" userId="d5d4c6db-ac1a-41ed-a54d-841286ba8927" providerId="ADAL" clId="{F45F6513-191A-43DF-A6F2-F9E144580630}" dt="2022-03-30T15:17:46.036" v="1055"/>
          <ac:spMkLst>
            <pc:docMk/>
            <pc:sldMk cId="3623244960" sldId="4335"/>
            <ac:spMk id="16" creationId="{27D71840-611E-4EA4-8EC8-2FD8FF7232F4}"/>
          </ac:spMkLst>
        </pc:spChg>
        <pc:spChg chg="mod">
          <ac:chgData name="나준채" userId="d5d4c6db-ac1a-41ed-a54d-841286ba8927" providerId="ADAL" clId="{F45F6513-191A-43DF-A6F2-F9E144580630}" dt="2022-03-30T15:18:00.561" v="1100" actId="20577"/>
          <ac:spMkLst>
            <pc:docMk/>
            <pc:sldMk cId="3623244960" sldId="4335"/>
            <ac:spMk id="17" creationId="{AFAC6611-ED68-4CC0-88C4-8C382B165F26}"/>
          </ac:spMkLst>
        </pc:spChg>
        <pc:spChg chg="mod">
          <ac:chgData name="나준채" userId="d5d4c6db-ac1a-41ed-a54d-841286ba8927" providerId="ADAL" clId="{F45F6513-191A-43DF-A6F2-F9E144580630}" dt="2022-03-30T15:17:25.396" v="1014"/>
          <ac:spMkLst>
            <pc:docMk/>
            <pc:sldMk cId="3623244960" sldId="4335"/>
            <ac:spMk id="18" creationId="{BEBAC673-DC0E-4F23-929A-3442000FE818}"/>
          </ac:spMkLst>
        </pc:spChg>
        <pc:spChg chg="mod">
          <ac:chgData name="나준채" userId="d5d4c6db-ac1a-41ed-a54d-841286ba8927" providerId="ADAL" clId="{F45F6513-191A-43DF-A6F2-F9E144580630}" dt="2022-03-30T15:17:21.470" v="1003"/>
          <ac:spMkLst>
            <pc:docMk/>
            <pc:sldMk cId="3623244960" sldId="4335"/>
            <ac:spMk id="19" creationId="{8BABE296-0749-4B8B-BD6B-083D956B7078}"/>
          </ac:spMkLst>
        </pc:spChg>
        <pc:spChg chg="mod">
          <ac:chgData name="나준채" userId="d5d4c6db-ac1a-41ed-a54d-841286ba8927" providerId="ADAL" clId="{F45F6513-191A-43DF-A6F2-F9E144580630}" dt="2022-03-30T15:17:30.378" v="1021"/>
          <ac:spMkLst>
            <pc:docMk/>
            <pc:sldMk cId="3623244960" sldId="4335"/>
            <ac:spMk id="20" creationId="{265ECA63-10DB-4D65-931A-82F8624A9D2A}"/>
          </ac:spMkLst>
        </pc:spChg>
        <pc:spChg chg="mod">
          <ac:chgData name="나준채" userId="d5d4c6db-ac1a-41ed-a54d-841286ba8927" providerId="ADAL" clId="{F45F6513-191A-43DF-A6F2-F9E144580630}" dt="2022-03-30T15:18:07.141" v="1114"/>
          <ac:spMkLst>
            <pc:docMk/>
            <pc:sldMk cId="3623244960" sldId="4335"/>
            <ac:spMk id="32" creationId="{6A62C41F-F9CE-43C4-9A95-666AAA344AC1}"/>
          </ac:spMkLst>
        </pc:spChg>
        <pc:spChg chg="mod">
          <ac:chgData name="나준채" userId="d5d4c6db-ac1a-41ed-a54d-841286ba8927" providerId="ADAL" clId="{F45F6513-191A-43DF-A6F2-F9E144580630}" dt="2022-03-30T15:17:35.908" v="1031"/>
          <ac:spMkLst>
            <pc:docMk/>
            <pc:sldMk cId="3623244960" sldId="4335"/>
            <ac:spMk id="33" creationId="{2668699A-B645-4EC5-B697-A04F64237D3C}"/>
          </ac:spMkLst>
        </pc:spChg>
      </pc:sldChg>
      <pc:sldChg chg="modSp mod">
        <pc:chgData name="나준채" userId="d5d4c6db-ac1a-41ed-a54d-841286ba8927" providerId="ADAL" clId="{F45F6513-191A-43DF-A6F2-F9E144580630}" dt="2022-03-30T15:25:25.601" v="1126" actId="20577"/>
        <pc:sldMkLst>
          <pc:docMk/>
          <pc:sldMk cId="2864106868" sldId="4336"/>
        </pc:sldMkLst>
        <pc:spChg chg="mod">
          <ac:chgData name="나준채" userId="d5d4c6db-ac1a-41ed-a54d-841286ba8927" providerId="ADAL" clId="{F45F6513-191A-43DF-A6F2-F9E144580630}" dt="2022-03-30T15:25:25.601" v="1126" actId="20577"/>
          <ac:spMkLst>
            <pc:docMk/>
            <pc:sldMk cId="2864106868" sldId="4336"/>
            <ac:spMk id="6" creationId="{807DBA05-FF5E-4483-A8C4-BBDE53D73368}"/>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01-08-2022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matplotlib.org/"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scikit-learn.org/stable/tutorial/machine_learning_map/index.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dirty="0"/>
              <a:t>이 모듈에서는 우리가 </a:t>
            </a:r>
            <a:r>
              <a:rPr lang="en-US" altLang="ko-KR" sz="1200" dirty="0"/>
              <a:t>AI</a:t>
            </a:r>
            <a:r>
              <a:rPr lang="ko-KR" altLang="en-US" sz="1200" dirty="0"/>
              <a:t>에 사용하는 파이썬</a:t>
            </a:r>
            <a:r>
              <a:rPr lang="en-US" altLang="ko-KR" sz="1200" dirty="0"/>
              <a:t> </a:t>
            </a:r>
            <a:r>
              <a:rPr lang="ko-KR" altLang="en-US" sz="1200" dirty="0"/>
              <a:t>패키지와 함수에 대해 자세히 알아볼 것입니다</a:t>
            </a:r>
            <a:r>
              <a:rPr lang="en-US" altLang="ko-KR" sz="1200" dirty="0"/>
              <a:t>.</a:t>
            </a:r>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423186377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로그인한</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후</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다음과</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같은</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보기가</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표시되어야</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실수로</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닫은</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경우</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en-US" altLang="ko-KR" sz="18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File</a:t>
            </a:r>
            <a:r>
              <a:rPr lang="en-US" altLang="ko-KR" sz="1800" dirty="0">
                <a:solidFill>
                  <a:srgbClr val="000000"/>
                </a:solidFill>
                <a:effectLst/>
                <a:latin typeface="IntelOne Text" panose="020B0503020203020204"/>
                <a:ea typeface="Intel Clear" panose="020B0604020203020204"/>
                <a:cs typeface="Intel Clear" panose="020B0604020203020204"/>
              </a:rPr>
              <a:t>: Upload Notebook</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으로</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이동하여</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다시</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돌아오세요</a:t>
            </a:r>
            <a:r>
              <a:rPr lang="en-US" altLang="ko-KR" sz="1800" dirty="0">
                <a:solidFill>
                  <a:srgbClr val="000000"/>
                </a:solidFill>
                <a:effectLst/>
                <a:latin typeface="IntelOne Text" panose="020B0503020203020204"/>
                <a:ea typeface="Intel Clear" panose="020B0604020203020204"/>
                <a:cs typeface="Intel Clear" panose="020B0604020203020204"/>
              </a:rPr>
              <a:t>.</a:t>
            </a:r>
            <a:endParaRPr lang="ko-KR" altLang="ko-KR" sz="1800" dirty="0">
              <a:effectLst/>
              <a:latin typeface="Times New Roman" panose="02020603050405020304" pitchFamily="18" charset="0"/>
              <a:ea typeface="바탕" panose="02030600000101010101" pitchFamily="18" charset="-127"/>
            </a:endParaRPr>
          </a:p>
          <a:p>
            <a:endParaRPr lang="en-US" dirty="0"/>
          </a:p>
          <a:p>
            <a:endParaRPr lang="en-US" dirty="0"/>
          </a:p>
          <a:p>
            <a:endParaRPr lang="en-US" dirty="0"/>
          </a:p>
        </p:txBody>
      </p:sp>
    </p:spTree>
    <p:extLst>
      <p:ext uri="{BB962C8B-B14F-4D97-AF65-F5344CB8AC3E}">
        <p14:creationId xmlns:p14="http://schemas.microsoft.com/office/powerpoint/2010/main" val="18557405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ltLang="ko-KR" sz="1800" dirty="0" err="1">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폴더에서</a:t>
            </a:r>
            <a:r>
              <a:rPr lang="en-US" altLang="ko-KR" sz="1800" dirty="0">
                <a:solidFill>
                  <a:srgbClr val="000000"/>
                </a:solidFill>
                <a:effectLst/>
                <a:latin typeface="IntelOne Text" panose="020B0503020203020204"/>
                <a:ea typeface="Intel Clear" panose="020B0604020203020204"/>
                <a:cs typeface="Intel Clear" panose="020B0604020203020204"/>
              </a:rPr>
              <a:t> [Notebook - Student] Module 9(Introduction to Python).</a:t>
            </a:r>
            <a:r>
              <a:rPr lang="en-US" altLang="ko-KR" sz="1800" dirty="0" err="1">
                <a:solidFill>
                  <a:srgbClr val="000000"/>
                </a:solidFill>
                <a:effectLst/>
                <a:latin typeface="IntelOne Text" panose="020B0503020203020204"/>
                <a:ea typeface="Intel Clear" panose="020B0604020203020204"/>
                <a:cs typeface="Intel Clear" panose="020B0604020203020204"/>
              </a:rPr>
              <a:t>ipynb</a:t>
            </a:r>
            <a:r>
              <a:rPr lang="en-US" altLang="ko-KR" sz="1800" dirty="0">
                <a:solidFill>
                  <a:srgbClr val="000000"/>
                </a:solidFill>
                <a:effectLst/>
                <a:latin typeface="IntelOne Text" panose="020B0503020203020204"/>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파일을</a:t>
            </a:r>
            <a:r>
              <a:rPr lang="en-GB" altLang="ko-KR" sz="1800" dirty="0">
                <a:solidFill>
                  <a:srgbClr val="000000"/>
                </a:solidFill>
                <a:effectLst/>
                <a:latin typeface="IntelOne Text" panose="020B0503020203020204"/>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찾습니다</a:t>
            </a:r>
            <a:r>
              <a:rPr lang="en-US" altLang="ko-KR" sz="1800" dirty="0">
                <a:solidFill>
                  <a:srgbClr val="000000"/>
                </a:solidFill>
                <a:effectLst/>
                <a:latin typeface="IntelOne Text" panose="020B0503020203020204"/>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잠시</a:t>
            </a:r>
            <a:r>
              <a:rPr lang="en-GB" altLang="ko-KR" sz="1800" dirty="0">
                <a:solidFill>
                  <a:srgbClr val="000000"/>
                </a:solidFill>
                <a:effectLst/>
                <a:latin typeface="IntelOne Text" panose="020B0503020203020204"/>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시간을</a:t>
            </a:r>
            <a:r>
              <a:rPr lang="en-GB" altLang="ko-KR" sz="1800" dirty="0">
                <a:solidFill>
                  <a:srgbClr val="000000"/>
                </a:solidFill>
                <a:effectLst/>
                <a:latin typeface="IntelOne Text" panose="020B0503020203020204"/>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내어</a:t>
            </a:r>
            <a:r>
              <a:rPr lang="en-GB" altLang="ko-KR" sz="1800" dirty="0">
                <a:solidFill>
                  <a:srgbClr val="000000"/>
                </a:solidFill>
                <a:effectLst/>
                <a:latin typeface="IntelOne Text" panose="020B0503020203020204"/>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모두가</a:t>
            </a:r>
            <a:r>
              <a:rPr lang="en-GB" altLang="ko-KR" sz="1800" dirty="0">
                <a:solidFill>
                  <a:srgbClr val="000000"/>
                </a:solidFill>
                <a:effectLst/>
                <a:latin typeface="IntelOne Text" panose="020B0503020203020204"/>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완료했는지</a:t>
            </a:r>
            <a:r>
              <a:rPr lang="en-GB" altLang="ko-KR" sz="1800" dirty="0">
                <a:solidFill>
                  <a:srgbClr val="000000"/>
                </a:solidFill>
                <a:effectLst/>
                <a:latin typeface="IntelOne Text" panose="020B0503020203020204"/>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확인하겠습니다</a:t>
            </a:r>
            <a:r>
              <a:rPr lang="en-US" altLang="ko-KR" sz="1800" dirty="0">
                <a:solidFill>
                  <a:srgbClr val="000000"/>
                </a:solidFill>
                <a:effectLst/>
                <a:latin typeface="IntelOne Text" panose="020B0503020203020204"/>
                <a:ea typeface="Intel Clear" panose="020B0604020203020204"/>
                <a:cs typeface="Intel Clear" panose="020B0604020203020204"/>
              </a:rPr>
              <a:t>.</a:t>
            </a:r>
            <a:endParaRPr lang="ko-KR" altLang="ko-KR" sz="1800" dirty="0">
              <a:effectLst/>
              <a:latin typeface="Times New Roman" panose="02020603050405020304" pitchFamily="18" charset="0"/>
              <a:ea typeface="바탕" panose="02030600000101010101" pitchFamily="18" charset="-127"/>
            </a:endParaRPr>
          </a:p>
          <a:p>
            <a:endParaRPr lang="en-US" dirty="0"/>
          </a:p>
          <a:p>
            <a:endParaRPr lang="en-US" dirty="0"/>
          </a:p>
        </p:txBody>
      </p:sp>
    </p:spTree>
    <p:extLst>
      <p:ext uri="{BB962C8B-B14F-4D97-AF65-F5344CB8AC3E}">
        <p14:creationId xmlns:p14="http://schemas.microsoft.com/office/powerpoint/2010/main" val="19304406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r>
              <a:rPr lang="ko-KR" altLang="en-US" sz="800" dirty="0"/>
              <a:t>방금 업로드한 </a:t>
            </a:r>
            <a:r>
              <a:rPr lang="en-US" altLang="ko-KR" sz="800" dirty="0"/>
              <a:t>Notebook</a:t>
            </a:r>
            <a:r>
              <a:rPr lang="ko-KR" altLang="en-US" sz="800" dirty="0"/>
              <a:t>을 함께 살펴보겠습니다</a:t>
            </a:r>
            <a:r>
              <a:rPr lang="en-US" altLang="ko-KR" sz="800" dirty="0"/>
              <a:t>. </a:t>
            </a:r>
            <a:r>
              <a:rPr lang="ko-KR" altLang="en-US" sz="800" dirty="0"/>
              <a:t>시작하겠습니다</a:t>
            </a:r>
            <a:r>
              <a:rPr lang="en-US" altLang="ko-KR" sz="800" dirty="0"/>
              <a:t>!</a:t>
            </a:r>
            <a:endParaRPr lang="en-US" sz="800" dirty="0"/>
          </a:p>
          <a:p>
            <a:endParaRPr lang="en-US" sz="800" dirty="0"/>
          </a:p>
        </p:txBody>
      </p:sp>
    </p:spTree>
    <p:extLst>
      <p:ext uri="{BB962C8B-B14F-4D97-AF65-F5344CB8AC3E}">
        <p14:creationId xmlns:p14="http://schemas.microsoft.com/office/powerpoint/2010/main" val="120663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슬라이드는 노트북 내에서 강사가 어디에 있는지 알려주는 용도로 사용합니다</a:t>
            </a:r>
            <a:r>
              <a:rPr lang="en-US"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p>
          <a:p>
            <a:endParaRPr lang="ko-KR" altLang="ko-KR" sz="1800" dirty="0">
              <a:effectLst/>
              <a:latin typeface="Times New Roman" panose="02020603050405020304" pitchFamily="18" charset="0"/>
              <a:ea typeface="바탕" panose="02030600000101010101" pitchFamily="18" charset="-127"/>
            </a:endParaRPr>
          </a:p>
          <a:p>
            <a:r>
              <a:rPr lang="en-US" altLang="ko-KR" sz="18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NumPy Array</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 동일한 데이터 유형의 값을 저장하는 데이터 구조입니다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endParaRPr lang="ko-KR" altLang="ko-KR" sz="1800" dirty="0">
              <a:effectLst/>
              <a:latin typeface="Times New Roman" panose="02020603050405020304" pitchFamily="18" charset="0"/>
              <a:ea typeface="바탕" panose="02030600000101010101" pitchFamily="18" charset="-127"/>
            </a:endParaRPr>
          </a:p>
          <a:p>
            <a:r>
              <a:rPr lang="en-US" altLang="ko-KR" sz="18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NumPy Array</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 생성되고 그 안에 숫자</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정수</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 배치되는 경우 </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Python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리스트와 달리 배열 내부에는 하나의 동일한 데이터 유형만 가질 수 있음을 의미합니다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endParaRPr lang="ko-KR" altLang="ko-KR" sz="1800" dirty="0">
              <a:effectLst/>
              <a:latin typeface="Times New Roman" panose="02020603050405020304" pitchFamily="18" charset="0"/>
              <a:ea typeface="바탕" panose="02030600000101010101" pitchFamily="18" charset="-127"/>
            </a:endParaRPr>
          </a:p>
          <a:p>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이것이 배열</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(Array)</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과 목록</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리스트</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 주요 차이점입니다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endParaRPr lang="ko-KR" altLang="ko-KR" sz="1800" dirty="0">
              <a:effectLst/>
              <a:latin typeface="Times New Roman" panose="02020603050405020304" pitchFamily="18" charset="0"/>
              <a:ea typeface="바탕" panose="02030600000101010101" pitchFamily="18" charset="-127"/>
            </a:endParaRPr>
          </a:p>
          <a:p>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이전 모듈의 리스트가 무엇인지 기억하십니까</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endParaRPr lang="ko-KR" altLang="ko-KR" sz="1800" dirty="0">
              <a:effectLst/>
              <a:latin typeface="Times New Roman" panose="02020603050405020304" pitchFamily="18" charset="0"/>
              <a:ea typeface="바탕" panose="02030600000101010101" pitchFamily="18" charset="-127"/>
            </a:endParaRPr>
          </a:p>
          <a:p>
            <a:r>
              <a:rPr lang="en-US" altLang="ko-KR" sz="18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Python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리스트에는 다양한 데이터 유형에 해당하는 값이 포함될 수 있지만 </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Python</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 배열에는 동일한 데이터 유형에 해당하는 값만 포함될 수 있습니다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endParaRPr lang="ko-KR" altLang="ko-KR" sz="1800" dirty="0">
              <a:effectLst/>
              <a:latin typeface="Times New Roman" panose="02020603050405020304" pitchFamily="18" charset="0"/>
              <a:ea typeface="바탕" panose="02030600000101010101" pitchFamily="18" charset="-127"/>
            </a:endParaRPr>
          </a:p>
          <a:p>
            <a:r>
              <a:rPr lang="en-US" altLang="ko-KR" sz="18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Python</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 </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NumPy Array</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 기본적으로 동일한 데이터 유형 값들의 격자 조합이며 </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NumPy Array</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 각 요소는 음수가 아닌 인덱스를 가집니다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즉</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Python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리스트와 달리 첫 번째 요소의 인덱스는 항상 </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0</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으로 지정됩니다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1205510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800"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슬라이싱을</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사용하여</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en-US" altLang="ko-KR" sz="1800"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numpy</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배열을 인덱싱하면 결과 배열은 항상 원래 배열의 하위 배열이 됩니다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반대로 정수 배열 인덱싱을 사용하면 다른 배열의 데이터를 사용하여 임의의 배열을 구성할 수 있습니다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앞서 배운 슬라이스 방법을 기억하시나요</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 이전 노트북에서 이것을 경험하였습니다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Python</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 인덱스는 항상 첫 번째 요소에 대해</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0</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부터 시작한다는 것을 기억하십시오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31320117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800"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슬라이싱을</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사용하여</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en-US" altLang="ko-KR" sz="1800"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numpy</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배열을 인덱싱하면 결과 배열은 항상 원래 배열의 하위 배열이 됩니다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반대로 정수 배열 인덱싱을 사용하면 다른 배열의 데이터를 사용하여 임의의 배열을 구성할 수 있습니다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앞서 배운 슬라이스 방법을 기억하시나요</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 이전 노트북에서 이것을 경험하였습니다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Python</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 인덱스는 항상 첫 번째 요소에 대해</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0</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부터 시작한다는 것을 기억하십시오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24403141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800"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슬라이싱을</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사용하여</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en-US" altLang="ko-KR" sz="1800"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numpy</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배열을 인덱싱하면 결과 배열은 항상 원래 배열의 하위 배열이 됩니다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반대로 정수 배열 인덱싱을 사용하면 다른 배열의 데이터를 사용하여 임의의 배열을 구성할 수 있습니다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앞서 배운 슬라이스 방법을 기억하시나요</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 이전 노트북에서 이것을 경험하였습니다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Python</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 인덱스는 항상 첫 번째 요소에 대해</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0</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부터 시작한다는 것을 기억하십시오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20451382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800"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슬라이싱을</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사용하여</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en-US" altLang="ko-KR" sz="1800"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numpy</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배열을 인덱싱하면 결과 배열은 항상 원래 배열의 하위 배열이 됩니다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반대로 정수 배열 인덱싱을 사용하면 다른 배열의 데이터를 사용하여 임의의 배열을 구성할 수 있습니다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앞서 배운 슬라이스 방법을 기억하시나요</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 이전 노트북에서 이것을 경험하였습니다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Python</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 인덱스는 항상 첫 번째 요소에 대해</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0</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부터 시작한다는 것을 기억하십시오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879796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i="0" dirty="0">
              <a:solidFill>
                <a:srgbClr val="212121"/>
              </a:solidFill>
              <a:effectLst/>
              <a:latin typeface="Roboto"/>
            </a:endParaRPr>
          </a:p>
          <a:p>
            <a:r>
              <a:rPr lang="en-US" altLang="ko-KR" b="0" i="0" dirty="0">
                <a:solidFill>
                  <a:srgbClr val="212121"/>
                </a:solidFill>
                <a:effectLst/>
                <a:latin typeface="Roboto"/>
              </a:rPr>
              <a:t>NumPy </a:t>
            </a:r>
            <a:r>
              <a:rPr lang="ko-KR" altLang="en-US" b="0" i="0" dirty="0">
                <a:solidFill>
                  <a:srgbClr val="212121"/>
                </a:solidFill>
                <a:effectLst/>
                <a:latin typeface="Roboto"/>
              </a:rPr>
              <a:t>데이터 유형 객체 또는 </a:t>
            </a:r>
            <a:r>
              <a:rPr lang="en-US" altLang="ko-KR" b="0" i="0" dirty="0">
                <a:solidFill>
                  <a:srgbClr val="212121"/>
                </a:solidFill>
                <a:effectLst/>
                <a:latin typeface="Roboto"/>
              </a:rPr>
              <a:t>Python</a:t>
            </a:r>
            <a:r>
              <a:rPr lang="ko-KR" altLang="en-US" b="0" i="0" dirty="0">
                <a:solidFill>
                  <a:srgbClr val="212121"/>
                </a:solidFill>
                <a:effectLst/>
                <a:latin typeface="Roboto"/>
              </a:rPr>
              <a:t>과 같은 </a:t>
            </a:r>
            <a:r>
              <a:rPr lang="en-US" altLang="ko-KR" b="0" i="0" dirty="0" err="1">
                <a:solidFill>
                  <a:srgbClr val="212121"/>
                </a:solidFill>
                <a:effectLst/>
                <a:latin typeface="Roboto"/>
              </a:rPr>
              <a:t>dtypes</a:t>
            </a:r>
            <a:r>
              <a:rPr lang="ko-KR" altLang="en-US" b="0" i="0" dirty="0">
                <a:solidFill>
                  <a:srgbClr val="212121"/>
                </a:solidFill>
                <a:effectLst/>
                <a:latin typeface="Roboto"/>
              </a:rPr>
              <a:t>는 지정하지 않고 데이터 유형을 결정할 수 있지만 원하는 경우 데이터 유형을 지정할 수도 있습니다</a:t>
            </a:r>
            <a:r>
              <a:rPr lang="en-US" altLang="ko-KR" b="0" i="0" dirty="0">
                <a:solidFill>
                  <a:srgbClr val="212121"/>
                </a:solidFill>
                <a:effectLst/>
                <a:latin typeface="Roboto"/>
              </a:rPr>
              <a:t>.</a:t>
            </a:r>
            <a:endParaRPr lang="en-US" dirty="0"/>
          </a:p>
          <a:p>
            <a:endParaRPr lang="en-US" dirty="0"/>
          </a:p>
          <a:p>
            <a:endParaRPr lang="en-US" dirty="0"/>
          </a:p>
        </p:txBody>
      </p:sp>
    </p:spTree>
    <p:extLst>
      <p:ext uri="{BB962C8B-B14F-4D97-AF65-F5344CB8AC3E}">
        <p14:creationId xmlns:p14="http://schemas.microsoft.com/office/powerpoint/2010/main" val="11064836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dirty="0"/>
          </a:p>
          <a:p>
            <a:r>
              <a:rPr lang="ko-KR" altLang="en-US" dirty="0"/>
              <a:t>기본 수학 연산은 배열에서 요소별 방식으로 사용할 수 있습니다</a:t>
            </a:r>
            <a:r>
              <a:rPr lang="en-US" altLang="ko-KR" dirty="0"/>
              <a:t>. </a:t>
            </a:r>
            <a:r>
              <a:rPr lang="ko-KR" altLang="en-US" dirty="0"/>
              <a:t>이것은 </a:t>
            </a:r>
            <a:r>
              <a:rPr lang="en-US" altLang="ko-KR" dirty="0"/>
              <a:t>(+,-,* </a:t>
            </a:r>
            <a:r>
              <a:rPr lang="ko-KR" altLang="en-US" dirty="0"/>
              <a:t>등</a:t>
            </a:r>
            <a:r>
              <a:rPr lang="en-US" altLang="ko-KR" dirty="0"/>
              <a:t>) </a:t>
            </a:r>
            <a:r>
              <a:rPr lang="ko-KR" altLang="en-US" dirty="0"/>
              <a:t>연산자를 사용하거나 패키지 자체의 내장 함수로 수행할 수 있습니다</a:t>
            </a:r>
            <a:r>
              <a:rPr lang="en-US" altLang="ko-KR" dirty="0"/>
              <a:t>.</a:t>
            </a:r>
            <a:endParaRPr lang="en-US" dirty="0"/>
          </a:p>
          <a:p>
            <a:endParaRPr lang="en-US" dirty="0"/>
          </a:p>
        </p:txBody>
      </p:sp>
    </p:spTree>
    <p:extLst>
      <p:ext uri="{BB962C8B-B14F-4D97-AF65-F5344CB8AC3E}">
        <p14:creationId xmlns:p14="http://schemas.microsoft.com/office/powerpoint/2010/main" val="24568420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0" name="Google Shape;4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i="0" dirty="0">
              <a:solidFill>
                <a:srgbClr val="212121"/>
              </a:solidFill>
              <a:effectLst/>
              <a:latin typeface="Roboto"/>
            </a:endParaRPr>
          </a:p>
          <a:p>
            <a:r>
              <a:rPr lang="ko-KR" altLang="en-US" b="0" i="0" dirty="0">
                <a:solidFill>
                  <a:srgbClr val="212121"/>
                </a:solidFill>
                <a:effectLst/>
                <a:latin typeface="Roboto"/>
              </a:rPr>
              <a:t>때때로 배열을 정렬하고 싶을 수 있을 것이고</a:t>
            </a:r>
            <a:r>
              <a:rPr lang="en-US" altLang="ko-KR" b="0" i="0" dirty="0">
                <a:solidFill>
                  <a:srgbClr val="212121"/>
                </a:solidFill>
                <a:effectLst/>
                <a:latin typeface="Roboto"/>
              </a:rPr>
              <a:t>,</a:t>
            </a:r>
            <a:r>
              <a:rPr lang="ko-KR" altLang="en-US" b="0" i="0" dirty="0">
                <a:solidFill>
                  <a:srgbClr val="212121"/>
                </a:solidFill>
                <a:effectLst/>
                <a:latin typeface="Roboto"/>
              </a:rPr>
              <a:t> </a:t>
            </a:r>
            <a:r>
              <a:rPr lang="en-US" altLang="ko-KR" b="0" i="0" dirty="0">
                <a:solidFill>
                  <a:srgbClr val="212121"/>
                </a:solidFill>
                <a:effectLst/>
                <a:latin typeface="Roboto"/>
              </a:rPr>
              <a:t>NumPy</a:t>
            </a:r>
            <a:r>
              <a:rPr lang="ko-KR" altLang="en-US" b="0" i="0" dirty="0">
                <a:solidFill>
                  <a:srgbClr val="212121"/>
                </a:solidFill>
                <a:effectLst/>
                <a:latin typeface="Roboto"/>
              </a:rPr>
              <a:t>는 그렇게 할 수 있는 기능을 제공합니다</a:t>
            </a:r>
            <a:r>
              <a:rPr lang="en-US" altLang="ko-KR" b="0" i="0" dirty="0">
                <a:solidFill>
                  <a:srgbClr val="212121"/>
                </a:solidFill>
                <a:effectLst/>
                <a:latin typeface="Roboto"/>
              </a:rPr>
              <a:t>.</a:t>
            </a:r>
            <a:endParaRPr lang="en-US" dirty="0"/>
          </a:p>
          <a:p>
            <a:endParaRPr lang="en-US" dirty="0"/>
          </a:p>
          <a:p>
            <a:endParaRPr lang="en-US" dirty="0"/>
          </a:p>
        </p:txBody>
      </p:sp>
    </p:spTree>
    <p:extLst>
      <p:ext uri="{BB962C8B-B14F-4D97-AF65-F5344CB8AC3E}">
        <p14:creationId xmlns:p14="http://schemas.microsoft.com/office/powerpoint/2010/main" val="12376409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i="0" dirty="0">
              <a:solidFill>
                <a:srgbClr val="212121"/>
              </a:solidFill>
              <a:effectLst/>
              <a:latin typeface="Roboto"/>
            </a:endParaRPr>
          </a:p>
          <a:p>
            <a:r>
              <a:rPr lang="en-US" altLang="ko-KR" b="0" i="0" dirty="0">
                <a:solidFill>
                  <a:srgbClr val="212121"/>
                </a:solidFill>
                <a:effectLst/>
                <a:latin typeface="Roboto"/>
              </a:rPr>
              <a:t>reshape() </a:t>
            </a:r>
            <a:r>
              <a:rPr lang="ko-KR" altLang="en-US" b="0" i="0" dirty="0">
                <a:solidFill>
                  <a:srgbClr val="212121"/>
                </a:solidFill>
                <a:effectLst/>
                <a:latin typeface="Roboto"/>
              </a:rPr>
              <a:t>함수를 사용하면 요소를 변경하지 않고 배열의 모양을 조작할 수 있습니다</a:t>
            </a:r>
            <a:r>
              <a:rPr lang="en-US" altLang="ko-KR" b="0" i="0" dirty="0">
                <a:solidFill>
                  <a:srgbClr val="212121"/>
                </a:solidFill>
                <a:effectLst/>
                <a:latin typeface="Roboto"/>
              </a:rPr>
              <a:t>.</a:t>
            </a:r>
            <a:endParaRPr lang="en-US" dirty="0"/>
          </a:p>
        </p:txBody>
      </p:sp>
    </p:spTree>
    <p:extLst>
      <p:ext uri="{BB962C8B-B14F-4D97-AF65-F5344CB8AC3E}">
        <p14:creationId xmlns:p14="http://schemas.microsoft.com/office/powerpoint/2010/main" val="6268863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dirty="0">
              <a:solidFill>
                <a:srgbClr val="000000"/>
              </a:solidFill>
              <a:effectLst/>
              <a:latin typeface="Courier New" panose="02070309020205020404" pitchFamily="49" charset="0"/>
            </a:endParaRPr>
          </a:p>
          <a:p>
            <a:r>
              <a:rPr lang="ko-KR" altLang="en-US" b="0" dirty="0">
                <a:solidFill>
                  <a:srgbClr val="000000"/>
                </a:solidFill>
                <a:effectLst/>
                <a:latin typeface="Courier New" panose="02070309020205020404" pitchFamily="49" charset="0"/>
              </a:rPr>
              <a:t>목록이나 문자열을 연결하는 것처럼 배열도 연결할 수 있습니다</a:t>
            </a:r>
            <a:r>
              <a:rPr lang="en-US" altLang="ko-KR" b="0" dirty="0">
                <a:solidFill>
                  <a:srgbClr val="000000"/>
                </a:solidFill>
                <a:effectLst/>
                <a:latin typeface="Courier New" panose="02070309020205020404" pitchFamily="49" charset="0"/>
              </a:rPr>
              <a:t>. </a:t>
            </a:r>
            <a:r>
              <a:rPr lang="ko-KR" altLang="en-US" b="0" dirty="0">
                <a:solidFill>
                  <a:srgbClr val="000000"/>
                </a:solidFill>
                <a:effectLst/>
                <a:latin typeface="Courier New" panose="02070309020205020404" pitchFamily="49" charset="0"/>
              </a:rPr>
              <a:t>다음 예에서는 </a:t>
            </a:r>
            <a:r>
              <a:rPr lang="en-US" altLang="ko-KR" b="0" dirty="0">
                <a:solidFill>
                  <a:srgbClr val="000000"/>
                </a:solidFill>
                <a:effectLst/>
                <a:latin typeface="Courier New" panose="02070309020205020404" pitchFamily="49" charset="0"/>
              </a:rPr>
              <a:t>3</a:t>
            </a:r>
            <a:r>
              <a:rPr lang="ko-KR" altLang="en-US" b="0" dirty="0">
                <a:solidFill>
                  <a:srgbClr val="000000"/>
                </a:solidFill>
                <a:effectLst/>
                <a:latin typeface="Courier New" panose="02070309020205020404" pitchFamily="49" charset="0"/>
              </a:rPr>
              <a:t>개의 </a:t>
            </a:r>
            <a:r>
              <a:rPr lang="en-US" altLang="ko-KR" b="0" dirty="0">
                <a:solidFill>
                  <a:srgbClr val="000000"/>
                </a:solidFill>
                <a:effectLst/>
                <a:latin typeface="Courier New" panose="02070309020205020404" pitchFamily="49" charset="0"/>
              </a:rPr>
              <a:t>1</a:t>
            </a:r>
            <a:r>
              <a:rPr lang="ko-KR" altLang="en-US" b="0" dirty="0">
                <a:solidFill>
                  <a:srgbClr val="000000"/>
                </a:solidFill>
                <a:effectLst/>
                <a:latin typeface="Courier New" panose="02070309020205020404" pitchFamily="49" charset="0"/>
              </a:rPr>
              <a:t>차원 배열을 하나의 배열로 연결했습니다</a:t>
            </a:r>
            <a:r>
              <a:rPr lang="en-US" altLang="ko-KR" b="0" dirty="0">
                <a:solidFill>
                  <a:srgbClr val="000000"/>
                </a:solidFill>
                <a:effectLst/>
                <a:latin typeface="Courier New" panose="02070309020205020404" pitchFamily="49" charset="0"/>
              </a:rPr>
              <a:t>.</a:t>
            </a:r>
            <a:r>
              <a:rPr lang="ko-KR" altLang="en-US" b="0" dirty="0">
                <a:solidFill>
                  <a:srgbClr val="000000"/>
                </a:solidFill>
                <a:effectLst/>
                <a:latin typeface="Courier New" panose="02070309020205020404" pitchFamily="49" charset="0"/>
              </a:rPr>
              <a:t>두 번째 배열의 요소는 첫 번째 배열에 추가됩니다</a:t>
            </a:r>
            <a:r>
              <a:rPr lang="en-US" altLang="ko-KR" b="0" dirty="0">
                <a:solidFill>
                  <a:srgbClr val="000000"/>
                </a:solidFill>
                <a:effectLst/>
                <a:latin typeface="Courier New" panose="02070309020205020404" pitchFamily="49" charset="0"/>
              </a:rPr>
              <a:t>. </a:t>
            </a:r>
            <a:r>
              <a:rPr lang="ko-KR" altLang="en-US" b="0" dirty="0">
                <a:solidFill>
                  <a:srgbClr val="000000"/>
                </a:solidFill>
                <a:effectLst/>
                <a:latin typeface="Courier New" panose="02070309020205020404" pitchFamily="49" charset="0"/>
              </a:rPr>
              <a:t>그런 다음 세 번째 배열의 요소가 추가됩니다</a:t>
            </a:r>
            <a:r>
              <a:rPr lang="en-US" altLang="ko-KR" b="0" dirty="0">
                <a:solidFill>
                  <a:srgbClr val="000000"/>
                </a:solidFill>
                <a:effectLst/>
                <a:latin typeface="Courier New" panose="02070309020205020404" pitchFamily="49" charset="0"/>
              </a:rPr>
              <a:t>.</a:t>
            </a:r>
            <a:endParaRPr lang="en-US" dirty="0"/>
          </a:p>
        </p:txBody>
      </p:sp>
    </p:spTree>
    <p:extLst>
      <p:ext uri="{BB962C8B-B14F-4D97-AF65-F5344CB8AC3E}">
        <p14:creationId xmlns:p14="http://schemas.microsoft.com/office/powerpoint/2010/main" val="931773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dirty="0"/>
              <a:t>NumPy</a:t>
            </a:r>
            <a:r>
              <a:rPr lang="ko-KR" altLang="en-US" dirty="0"/>
              <a:t>는 수학 및 과학 계산을 위해 특별히 제작되었으며 </a:t>
            </a:r>
            <a:r>
              <a:rPr lang="en-US" altLang="ko-KR" dirty="0"/>
              <a:t>Python </a:t>
            </a:r>
            <a:r>
              <a:rPr lang="ko-KR" altLang="en-US" dirty="0"/>
              <a:t>데이터 유형보다 더 간결하고 빠르게 작동합니다</a:t>
            </a:r>
            <a:r>
              <a:rPr lang="en-US" altLang="ko-KR" dirty="0"/>
              <a:t>.</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20887407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dirty="0"/>
          </a:p>
          <a:p>
            <a:r>
              <a:rPr lang="en-US" altLang="ko-KR" dirty="0" err="1"/>
              <a:t>Dataframe</a:t>
            </a:r>
            <a:r>
              <a:rPr lang="ko-KR" altLang="en-US" dirty="0"/>
              <a:t>은 </a:t>
            </a:r>
            <a:r>
              <a:rPr lang="en-US" altLang="ko-KR" dirty="0"/>
              <a:t>2</a:t>
            </a:r>
            <a:r>
              <a:rPr lang="ko-KR" altLang="en-US" dirty="0"/>
              <a:t>차원 데이터 구조입니다</a:t>
            </a:r>
            <a:r>
              <a:rPr lang="en-US" altLang="ko-KR" dirty="0"/>
              <a:t>. </a:t>
            </a:r>
            <a:r>
              <a:rPr lang="ko-KR" altLang="en-US" dirty="0"/>
              <a:t>즉</a:t>
            </a:r>
            <a:r>
              <a:rPr lang="en-US" altLang="ko-KR" dirty="0"/>
              <a:t>, </a:t>
            </a:r>
            <a:r>
              <a:rPr lang="ko-KR" altLang="en-US" dirty="0"/>
              <a:t>데이터는 행과 열의 표 형식으로 정렬됩니다</a:t>
            </a:r>
            <a:r>
              <a:rPr lang="en-US" altLang="ko-KR" dirty="0"/>
              <a:t>. </a:t>
            </a:r>
            <a:r>
              <a:rPr lang="en-US" altLang="ko-KR" dirty="0" err="1"/>
              <a:t>DataFrames</a:t>
            </a:r>
            <a:r>
              <a:rPr lang="ko-KR" altLang="en-US" dirty="0"/>
              <a:t>는 다양한 종류의 입력을 허용합니다</a:t>
            </a:r>
            <a:r>
              <a:rPr lang="en-US" altLang="ko-KR" dirty="0"/>
              <a:t>. </a:t>
            </a:r>
            <a:r>
              <a:rPr lang="ko-KR" altLang="en-US" dirty="0"/>
              <a:t>더 자세히 알아보려면 언제든지 온라인에서 검색하거나 </a:t>
            </a:r>
            <a:r>
              <a:rPr lang="en-US" altLang="ko-KR" dirty="0"/>
              <a:t>https://pandas.pydata.org/pandas-docs/stable/user_guide/dsintro.html</a:t>
            </a:r>
            <a:r>
              <a:rPr lang="ko-KR" altLang="en-US" dirty="0"/>
              <a:t>로 이동하세요</a:t>
            </a:r>
            <a:r>
              <a:rPr lang="en-US" altLang="ko-KR" dirty="0"/>
              <a:t>. </a:t>
            </a:r>
            <a:r>
              <a:rPr lang="ko-KR" altLang="en-US" dirty="0"/>
              <a:t>이 예시의 목적을 위해 </a:t>
            </a:r>
            <a:r>
              <a:rPr lang="en-US" altLang="ko-KR" dirty="0" err="1"/>
              <a:t>DataFrame</a:t>
            </a:r>
            <a:r>
              <a:rPr lang="ko-KR" altLang="en-US" dirty="0"/>
              <a:t>을 사용할 수 있는 유용한 방법을 보여드리겠습니다</a:t>
            </a:r>
            <a:r>
              <a:rPr lang="en-US" altLang="ko-KR" dirty="0"/>
              <a:t>. </a:t>
            </a:r>
            <a:r>
              <a:rPr lang="ko-KR" altLang="en-US" dirty="0"/>
              <a:t>우리가 날씨에 관심이 있다고 가정해 보겠습니다</a:t>
            </a:r>
            <a:r>
              <a:rPr lang="en-US" altLang="ko-KR" dirty="0"/>
              <a:t>. </a:t>
            </a:r>
            <a:r>
              <a:rPr lang="ko-KR" altLang="en-US" dirty="0"/>
              <a:t>특히 </a:t>
            </a:r>
            <a:r>
              <a:rPr lang="en-US" altLang="ko-KR" dirty="0"/>
              <a:t>Open Government Data</a:t>
            </a:r>
            <a:r>
              <a:rPr lang="ko-KR" altLang="en-US" dirty="0"/>
              <a:t>의 데이터에 관심이 있고 </a:t>
            </a:r>
            <a:r>
              <a:rPr lang="en-US" altLang="ko-KR" dirty="0"/>
              <a:t>(JaipurFinalCleanData.csv)</a:t>
            </a:r>
            <a:r>
              <a:rPr lang="ko-KR" altLang="en-US" dirty="0"/>
              <a:t>라는 파일을 얻었다고 가정해 보겠습니다</a:t>
            </a:r>
            <a:r>
              <a:rPr lang="en-US" altLang="ko-KR" dirty="0"/>
              <a:t>.</a:t>
            </a:r>
            <a:r>
              <a:rPr lang="ko-KR" altLang="en-US" dirty="0"/>
              <a:t>쉼표로 구분된 값 또는 </a:t>
            </a:r>
            <a:r>
              <a:rPr lang="en-US" altLang="ko-KR" dirty="0"/>
              <a:t>csv </a:t>
            </a:r>
            <a:r>
              <a:rPr lang="ko-KR" altLang="en-US" dirty="0"/>
              <a:t>파일은 이름에서 알 수 있듯이 쉼표로 구분된 데이터 집합을 포함하므로 이러한 파일은 </a:t>
            </a:r>
            <a:r>
              <a:rPr lang="en-US" altLang="ko-KR" dirty="0"/>
              <a:t>Excel </a:t>
            </a:r>
            <a:r>
              <a:rPr lang="ko-KR" altLang="en-US" dirty="0"/>
              <a:t>또는 </a:t>
            </a:r>
            <a:r>
              <a:rPr lang="en-US" altLang="ko-KR" dirty="0"/>
              <a:t>Google </a:t>
            </a:r>
            <a:r>
              <a:rPr lang="ko-KR" altLang="en-US" dirty="0"/>
              <a:t>시트와 같은 스프레드시트 소프트웨어 사용자에게 친숙할 것입니다</a:t>
            </a:r>
            <a:r>
              <a:rPr lang="en-US" altLang="ko-KR" dirty="0"/>
              <a:t>.</a:t>
            </a:r>
            <a:endParaRPr lang="en-US" dirty="0"/>
          </a:p>
        </p:txBody>
      </p:sp>
    </p:spTree>
    <p:extLst>
      <p:ext uri="{BB962C8B-B14F-4D97-AF65-F5344CB8AC3E}">
        <p14:creationId xmlns:p14="http://schemas.microsoft.com/office/powerpoint/2010/main" val="1424617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dirty="0"/>
          </a:p>
          <a:p>
            <a:r>
              <a:rPr lang="en-US" altLang="ko-KR" dirty="0"/>
              <a:t>.head() </a:t>
            </a:r>
            <a:r>
              <a:rPr lang="ko-KR" altLang="en-US" dirty="0"/>
              <a:t>함수는 올바른 데이터를 </a:t>
            </a:r>
            <a:r>
              <a:rPr lang="ko-KR" altLang="en-US" dirty="0" err="1"/>
              <a:t>로드했는지</a:t>
            </a:r>
            <a:r>
              <a:rPr lang="ko-KR" altLang="en-US" dirty="0"/>
              <a:t> 확인하는 데 유용합니다</a:t>
            </a:r>
            <a:r>
              <a:rPr lang="en-US" altLang="ko-KR" dirty="0"/>
              <a:t>.</a:t>
            </a:r>
            <a:endParaRPr lang="en-US" dirty="0"/>
          </a:p>
        </p:txBody>
      </p:sp>
    </p:spTree>
    <p:extLst>
      <p:ext uri="{BB962C8B-B14F-4D97-AF65-F5344CB8AC3E}">
        <p14:creationId xmlns:p14="http://schemas.microsoft.com/office/powerpoint/2010/main" val="26418064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dirty="0"/>
          </a:p>
          <a:p>
            <a:r>
              <a:rPr lang="en-US" altLang="ko-KR" dirty="0"/>
              <a:t>Pandas</a:t>
            </a:r>
            <a:r>
              <a:rPr lang="ko-KR" altLang="en-US" dirty="0"/>
              <a:t>는 데이터 프레임 내에서 </a:t>
            </a:r>
            <a:r>
              <a:rPr lang="en-US" altLang="ko-KR" dirty="0"/>
              <a:t>NumPy </a:t>
            </a:r>
            <a:r>
              <a:rPr lang="ko-KR" altLang="en-US" dirty="0"/>
              <a:t>데이터 유형을 활용하여 </a:t>
            </a:r>
            <a:r>
              <a:rPr lang="en-US" altLang="ko-KR" dirty="0"/>
              <a:t>.</a:t>
            </a:r>
            <a:r>
              <a:rPr lang="en-US" altLang="ko-KR" dirty="0" err="1"/>
              <a:t>dtypes</a:t>
            </a:r>
            <a:r>
              <a:rPr lang="ko-KR" altLang="en-US" dirty="0"/>
              <a:t>를 사용하는 모든 데이터 유형을 확인합니다</a:t>
            </a:r>
            <a:r>
              <a:rPr lang="en-US" altLang="ko-KR" dirty="0"/>
              <a:t>.</a:t>
            </a:r>
            <a:endParaRPr lang="en-US" dirty="0"/>
          </a:p>
        </p:txBody>
      </p:sp>
    </p:spTree>
    <p:extLst>
      <p:ext uri="{BB962C8B-B14F-4D97-AF65-F5344CB8AC3E}">
        <p14:creationId xmlns:p14="http://schemas.microsoft.com/office/powerpoint/2010/main" val="8261897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이제 다음 노트북으로 넘어가겠습니다</a:t>
            </a:r>
            <a:r>
              <a:rPr lang="en-US" altLang="ko-KR" dirty="0"/>
              <a:t>. </a:t>
            </a:r>
            <a:r>
              <a:rPr lang="ko-KR" altLang="en-US" dirty="0"/>
              <a:t>업로드를 진행해주세요</a:t>
            </a:r>
            <a:r>
              <a:rPr lang="en-US" altLang="ko-KR" dirty="0"/>
              <a:t>.</a:t>
            </a:r>
            <a:endParaRPr lang="en-US" dirty="0"/>
          </a:p>
        </p:txBody>
      </p:sp>
    </p:spTree>
    <p:extLst>
      <p:ext uri="{BB962C8B-B14F-4D97-AF65-F5344CB8AC3E}">
        <p14:creationId xmlns:p14="http://schemas.microsoft.com/office/powerpoint/2010/main" val="1887407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폴더에서 </a:t>
            </a:r>
            <a:r>
              <a:rPr lang="en-US" altLang="ko-KR" dirty="0"/>
              <a:t>[</a:t>
            </a:r>
            <a:r>
              <a:rPr lang="ko-KR" altLang="en-US" dirty="0"/>
              <a:t>노트북 </a:t>
            </a:r>
            <a:r>
              <a:rPr lang="en-US" altLang="ko-KR" dirty="0"/>
              <a:t>- </a:t>
            </a:r>
            <a:r>
              <a:rPr lang="ko-KR" altLang="en-US" dirty="0"/>
              <a:t>학생</a:t>
            </a:r>
            <a:r>
              <a:rPr lang="en-US" altLang="ko-KR" dirty="0"/>
              <a:t>] Module 10 (matplotlib &amp; Scikit).</a:t>
            </a:r>
            <a:r>
              <a:rPr lang="en-US" altLang="ko-KR" dirty="0" err="1"/>
              <a:t>ipynb</a:t>
            </a:r>
            <a:r>
              <a:rPr lang="en-US" altLang="ko-KR" dirty="0"/>
              <a:t> </a:t>
            </a:r>
            <a:r>
              <a:rPr lang="ko-KR" altLang="en-US" dirty="0"/>
              <a:t>파일을 찾으십시오</a:t>
            </a:r>
            <a:r>
              <a:rPr lang="en-US" altLang="ko-KR" dirty="0"/>
              <a:t>. </a:t>
            </a:r>
            <a:r>
              <a:rPr lang="ko-KR" altLang="en-US" dirty="0"/>
              <a:t>잠시 시간을 내어 모든 사람이 완료했는지 확인하겠습니다</a:t>
            </a:r>
            <a:r>
              <a:rPr lang="en-US" altLang="ko-KR" dirty="0"/>
              <a:t>.</a:t>
            </a:r>
            <a:endParaRPr lang="en-US" dirty="0"/>
          </a:p>
          <a:p>
            <a:endParaRPr lang="en-US" dirty="0"/>
          </a:p>
          <a:p>
            <a:endParaRPr lang="en-US" dirty="0"/>
          </a:p>
        </p:txBody>
      </p:sp>
    </p:spTree>
    <p:extLst>
      <p:ext uri="{BB962C8B-B14F-4D97-AF65-F5344CB8AC3E}">
        <p14:creationId xmlns:p14="http://schemas.microsoft.com/office/powerpoint/2010/main" val="28852498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r>
              <a:rPr lang="ko-KR" altLang="en-US" sz="800" dirty="0"/>
              <a:t>방금 업로드한 </a:t>
            </a:r>
            <a:r>
              <a:rPr lang="en-US" altLang="ko-KR" sz="800" dirty="0"/>
              <a:t>Notebook</a:t>
            </a:r>
            <a:r>
              <a:rPr lang="ko-KR" altLang="en-US" sz="800" dirty="0"/>
              <a:t>을 함께 살펴보겠습니다</a:t>
            </a:r>
            <a:r>
              <a:rPr lang="en-US" altLang="ko-KR" sz="800" dirty="0"/>
              <a:t>. </a:t>
            </a:r>
            <a:r>
              <a:rPr lang="ko-KR" altLang="en-US" sz="800" dirty="0"/>
              <a:t>시작하겠습니다</a:t>
            </a:r>
            <a:r>
              <a:rPr lang="en-US" altLang="ko-KR" sz="800" dirty="0"/>
              <a:t>!</a:t>
            </a:r>
            <a:endParaRPr lang="en-US" sz="800" dirty="0"/>
          </a:p>
          <a:p>
            <a:endParaRPr lang="en-US" sz="800" dirty="0"/>
          </a:p>
        </p:txBody>
      </p:sp>
    </p:spTree>
    <p:extLst>
      <p:ext uri="{BB962C8B-B14F-4D97-AF65-F5344CB8AC3E}">
        <p14:creationId xmlns:p14="http://schemas.microsoft.com/office/powerpoint/2010/main" val="28874446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ko-KR"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Python Basics</a:t>
            </a:r>
            <a:r>
              <a:rPr lang="ko-KR" altLang="en-US"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에서 논의된 주요 개념</a:t>
            </a:r>
            <a:r>
              <a:rPr lang="en-US" altLang="ko-KR"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 </a:t>
            </a:r>
            <a:r>
              <a:rPr lang="ko-KR" altLang="en-US"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데이터 유형이 무엇인지</a:t>
            </a:r>
            <a:r>
              <a:rPr lang="en-US" altLang="ko-KR"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 </a:t>
            </a:r>
            <a:r>
              <a:rPr lang="ko-KR" altLang="en-US"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함수가 무엇인지</a:t>
            </a:r>
            <a:r>
              <a:rPr lang="en-US" altLang="ko-KR"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 </a:t>
            </a:r>
            <a:r>
              <a:rPr lang="ko-KR" altLang="en-US"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흐름 제어의 중요성 등을 살펴봅니다</a:t>
            </a:r>
            <a:r>
              <a:rPr lang="en-US" altLang="ko-KR"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a:t>
            </a:r>
          </a:p>
          <a:p>
            <a:endParaRPr lang="en-US" altLang="ko-KR"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endParaRPr>
          </a:p>
          <a:p>
            <a:r>
              <a:rPr lang="ko-KR" altLang="en-US"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이전 모듈에서 배운 내용을 복습해 보겠습니다</a:t>
            </a:r>
            <a:r>
              <a:rPr lang="en-US" altLang="ko-KR" sz="1200" b="0" i="1" dirty="0">
                <a:solidFill>
                  <a:srgbClr val="595959"/>
                </a:solidFill>
                <a:effectLst/>
                <a:latin typeface="Intel Clear Light" panose="020B0404020203020204" pitchFamily="34" charset="0"/>
                <a:ea typeface="Intel Clear Light" panose="020B0404020203020204" pitchFamily="34" charset="0"/>
                <a:cs typeface="Intel Clear Light" panose="020B0404020203020204" pitchFamily="34" charset="0"/>
              </a:rPr>
              <a:t>.</a:t>
            </a:r>
            <a:endParaRPr lang="en-US" dirty="0">
              <a:latin typeface="Intel Clear Light" panose="020B0404020203020204" pitchFamily="34" charset="0"/>
              <a:ea typeface="Intel Clear Light" panose="020B0404020203020204" pitchFamily="34" charset="0"/>
              <a:cs typeface="Intel Clear Light" panose="020B0404020203020204" pitchFamily="34"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i="0" dirty="0">
              <a:solidFill>
                <a:srgbClr val="0000FF"/>
              </a:solidFill>
              <a:effectLst/>
              <a:latin typeface="Roboto"/>
              <a:hlinkClick r:id="rId3">
                <a:extLst>
                  <a:ext uri="{A12FA001-AC4F-418D-AE19-62706E023703}">
                    <ahyp:hlinkClr xmlns:ahyp="http://schemas.microsoft.com/office/drawing/2018/hyperlinkcolor" xmlns="" val="tx"/>
                  </a:ext>
                </a:extLst>
              </a:hlinkClick>
            </a:endParaRPr>
          </a:p>
          <a:p>
            <a:r>
              <a:rPr lang="en-US" altLang="ko-KR" u="none" dirty="0">
                <a:solidFill>
                  <a:schemeClr val="bg1"/>
                </a:solidFill>
              </a:rPr>
              <a:t>matplotlib</a:t>
            </a:r>
            <a:r>
              <a:rPr lang="ko-KR" altLang="en-US" u="none" dirty="0">
                <a:solidFill>
                  <a:schemeClr val="bg1"/>
                </a:solidFill>
              </a:rPr>
              <a:t>는 고품질 데이터 시각화를 생성하는 데 사용할 수 있는 </a:t>
            </a:r>
            <a:r>
              <a:rPr lang="en-US" altLang="ko-KR" u="none" dirty="0">
                <a:solidFill>
                  <a:schemeClr val="bg1"/>
                </a:solidFill>
              </a:rPr>
              <a:t>Python 2D </a:t>
            </a:r>
            <a:r>
              <a:rPr lang="ko-KR" altLang="en-US" u="none" dirty="0" err="1">
                <a:solidFill>
                  <a:schemeClr val="bg1"/>
                </a:solidFill>
              </a:rPr>
              <a:t>플로팅</a:t>
            </a:r>
            <a:r>
              <a:rPr lang="ko-KR" altLang="en-US" u="none" dirty="0">
                <a:solidFill>
                  <a:schemeClr val="bg1"/>
                </a:solidFill>
              </a:rPr>
              <a:t> 라이브러리입니다</a:t>
            </a:r>
            <a:r>
              <a:rPr lang="en-US" altLang="ko-KR" u="none" dirty="0">
                <a:solidFill>
                  <a:schemeClr val="bg1"/>
                </a:solidFill>
              </a:rPr>
              <a:t>. </a:t>
            </a:r>
            <a:r>
              <a:rPr lang="ko-KR" altLang="en-US" u="none" dirty="0">
                <a:solidFill>
                  <a:schemeClr val="bg1"/>
                </a:solidFill>
              </a:rPr>
              <a:t>이것은 매우 유용하므로</a:t>
            </a:r>
            <a:r>
              <a:rPr lang="en-US" altLang="ko-KR" u="none" dirty="0">
                <a:solidFill>
                  <a:schemeClr val="bg1"/>
                </a:solidFill>
              </a:rPr>
              <a:t>(</a:t>
            </a:r>
            <a:r>
              <a:rPr lang="ko-KR" altLang="en-US" u="none" dirty="0">
                <a:solidFill>
                  <a:schemeClr val="bg1"/>
                </a:solidFill>
              </a:rPr>
              <a:t>곧 알게 되겠지만</a:t>
            </a:r>
            <a:r>
              <a:rPr lang="en-US" altLang="ko-KR" u="none" dirty="0">
                <a:solidFill>
                  <a:schemeClr val="bg1"/>
                </a:solidFill>
              </a:rPr>
              <a:t>) </a:t>
            </a:r>
            <a:r>
              <a:rPr lang="ko-KR" altLang="en-US" u="none" dirty="0">
                <a:solidFill>
                  <a:schemeClr val="bg1"/>
                </a:solidFill>
              </a:rPr>
              <a:t>몇 줄의 코드로 간단하고 복잡한 그래프를 만들 수 있습니다</a:t>
            </a:r>
            <a:r>
              <a:rPr lang="en-US" altLang="ko-KR" u="none" dirty="0">
                <a:solidFill>
                  <a:schemeClr val="bg1"/>
                </a:solidFill>
              </a:rPr>
              <a:t>.</a:t>
            </a:r>
            <a:endParaRPr lang="en-US" dirty="0"/>
          </a:p>
        </p:txBody>
      </p:sp>
    </p:spTree>
    <p:extLst>
      <p:ext uri="{BB962C8B-B14F-4D97-AF65-F5344CB8AC3E}">
        <p14:creationId xmlns:p14="http://schemas.microsoft.com/office/powerpoint/2010/main" val="25462475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i="0" dirty="0">
              <a:solidFill>
                <a:srgbClr val="0000FF"/>
              </a:solidFill>
              <a:effectLst/>
              <a:latin typeface="Roboto"/>
              <a:hlinkClick r:id="rId3">
                <a:extLst>
                  <a:ext uri="{A12FA001-AC4F-418D-AE19-62706E023703}">
                    <ahyp:hlinkClr xmlns:ahyp="http://schemas.microsoft.com/office/drawing/2018/hyperlinkcolor" xmlns="" val="tx"/>
                  </a:ext>
                </a:extLst>
              </a:hlinkClick>
            </a:endParaRPr>
          </a:p>
          <a:p>
            <a:r>
              <a:rPr lang="en-US" altLang="ko-KR" u="none" dirty="0">
                <a:solidFill>
                  <a:schemeClr val="bg1"/>
                </a:solidFill>
              </a:rPr>
              <a:t>matplotlib</a:t>
            </a:r>
            <a:r>
              <a:rPr lang="ko-KR" altLang="en-US" u="none" dirty="0">
                <a:solidFill>
                  <a:schemeClr val="bg1"/>
                </a:solidFill>
              </a:rPr>
              <a:t>는 고품질 데이터 시각화를 생성하는 데 사용할 수 있는 </a:t>
            </a:r>
            <a:r>
              <a:rPr lang="en-US" altLang="ko-KR" u="none" dirty="0">
                <a:solidFill>
                  <a:schemeClr val="bg1"/>
                </a:solidFill>
              </a:rPr>
              <a:t>Python 2D </a:t>
            </a:r>
            <a:r>
              <a:rPr lang="ko-KR" altLang="en-US" u="none" dirty="0" err="1">
                <a:solidFill>
                  <a:schemeClr val="bg1"/>
                </a:solidFill>
              </a:rPr>
              <a:t>플로팅</a:t>
            </a:r>
            <a:r>
              <a:rPr lang="ko-KR" altLang="en-US" u="none" dirty="0">
                <a:solidFill>
                  <a:schemeClr val="bg1"/>
                </a:solidFill>
              </a:rPr>
              <a:t> 라이브러리입니다</a:t>
            </a:r>
            <a:r>
              <a:rPr lang="en-US" altLang="ko-KR" u="none" dirty="0">
                <a:solidFill>
                  <a:schemeClr val="bg1"/>
                </a:solidFill>
              </a:rPr>
              <a:t>. </a:t>
            </a:r>
            <a:r>
              <a:rPr lang="ko-KR" altLang="en-US" u="none" dirty="0">
                <a:solidFill>
                  <a:schemeClr val="bg1"/>
                </a:solidFill>
              </a:rPr>
              <a:t>이것은 매우 유용하므로</a:t>
            </a:r>
            <a:r>
              <a:rPr lang="en-US" altLang="ko-KR" u="none" dirty="0">
                <a:solidFill>
                  <a:schemeClr val="bg1"/>
                </a:solidFill>
              </a:rPr>
              <a:t>(</a:t>
            </a:r>
            <a:r>
              <a:rPr lang="ko-KR" altLang="en-US" u="none" dirty="0">
                <a:solidFill>
                  <a:schemeClr val="bg1"/>
                </a:solidFill>
              </a:rPr>
              <a:t>곧 알게 되겠지만</a:t>
            </a:r>
            <a:r>
              <a:rPr lang="en-US" altLang="ko-KR" u="none" dirty="0">
                <a:solidFill>
                  <a:schemeClr val="bg1"/>
                </a:solidFill>
              </a:rPr>
              <a:t>) </a:t>
            </a:r>
            <a:r>
              <a:rPr lang="ko-KR" altLang="en-US" u="none" dirty="0">
                <a:solidFill>
                  <a:schemeClr val="bg1"/>
                </a:solidFill>
              </a:rPr>
              <a:t>몇 줄의 코드로 간단하고 복잡한 그래프를 만들 수 있습니다</a:t>
            </a:r>
            <a:r>
              <a:rPr lang="en-US" altLang="ko-KR" u="none" dirty="0">
                <a:solidFill>
                  <a:schemeClr val="bg1"/>
                </a:solidFill>
              </a:rPr>
              <a:t>.</a:t>
            </a:r>
            <a:endParaRPr lang="en-US" dirty="0"/>
          </a:p>
        </p:txBody>
      </p:sp>
    </p:spTree>
    <p:extLst>
      <p:ext uri="{BB962C8B-B14F-4D97-AF65-F5344CB8AC3E}">
        <p14:creationId xmlns:p14="http://schemas.microsoft.com/office/powerpoint/2010/main" val="23442130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i="0" dirty="0">
              <a:solidFill>
                <a:srgbClr val="0000FF"/>
              </a:solidFill>
              <a:effectLst/>
              <a:latin typeface="Roboto"/>
              <a:hlinkClick r:id="rId3">
                <a:extLst>
                  <a:ext uri="{A12FA001-AC4F-418D-AE19-62706E023703}">
                    <ahyp:hlinkClr xmlns:ahyp="http://schemas.microsoft.com/office/drawing/2018/hyperlinkcolor" xmlns="" val="tx"/>
                  </a:ext>
                </a:extLst>
              </a:hlinkClick>
            </a:endParaRPr>
          </a:p>
          <a:p>
            <a:r>
              <a:rPr lang="en-US" altLang="ko-KR" u="none" dirty="0">
                <a:solidFill>
                  <a:schemeClr val="bg1"/>
                </a:solidFill>
              </a:rPr>
              <a:t>matplotlib</a:t>
            </a:r>
            <a:r>
              <a:rPr lang="ko-KR" altLang="en-US" u="none" dirty="0">
                <a:solidFill>
                  <a:schemeClr val="bg1"/>
                </a:solidFill>
              </a:rPr>
              <a:t>는 고품질 데이터 시각화를 생성하는 데 사용할 수 있는 </a:t>
            </a:r>
            <a:r>
              <a:rPr lang="en-US" altLang="ko-KR" u="none" dirty="0">
                <a:solidFill>
                  <a:schemeClr val="bg1"/>
                </a:solidFill>
              </a:rPr>
              <a:t>Python 2D </a:t>
            </a:r>
            <a:r>
              <a:rPr lang="ko-KR" altLang="en-US" u="none" dirty="0" err="1">
                <a:solidFill>
                  <a:schemeClr val="bg1"/>
                </a:solidFill>
              </a:rPr>
              <a:t>플로팅</a:t>
            </a:r>
            <a:r>
              <a:rPr lang="ko-KR" altLang="en-US" u="none" dirty="0">
                <a:solidFill>
                  <a:schemeClr val="bg1"/>
                </a:solidFill>
              </a:rPr>
              <a:t> 라이브러리입니다</a:t>
            </a:r>
            <a:r>
              <a:rPr lang="en-US" altLang="ko-KR" u="none" dirty="0">
                <a:solidFill>
                  <a:schemeClr val="bg1"/>
                </a:solidFill>
              </a:rPr>
              <a:t>. </a:t>
            </a:r>
            <a:r>
              <a:rPr lang="ko-KR" altLang="en-US" u="none" dirty="0">
                <a:solidFill>
                  <a:schemeClr val="bg1"/>
                </a:solidFill>
              </a:rPr>
              <a:t>이것은 매우 유용하므로</a:t>
            </a:r>
            <a:r>
              <a:rPr lang="en-US" altLang="ko-KR" u="none" dirty="0">
                <a:solidFill>
                  <a:schemeClr val="bg1"/>
                </a:solidFill>
              </a:rPr>
              <a:t>(</a:t>
            </a:r>
            <a:r>
              <a:rPr lang="ko-KR" altLang="en-US" u="none" dirty="0">
                <a:solidFill>
                  <a:schemeClr val="bg1"/>
                </a:solidFill>
              </a:rPr>
              <a:t>곧 알게 되겠지만</a:t>
            </a:r>
            <a:r>
              <a:rPr lang="en-US" altLang="ko-KR" u="none" dirty="0">
                <a:solidFill>
                  <a:schemeClr val="bg1"/>
                </a:solidFill>
              </a:rPr>
              <a:t>) </a:t>
            </a:r>
            <a:r>
              <a:rPr lang="ko-KR" altLang="en-US" u="none" dirty="0">
                <a:solidFill>
                  <a:schemeClr val="bg1"/>
                </a:solidFill>
              </a:rPr>
              <a:t>몇 줄의 코드로 간단하고 복잡한 그래프를 만들 수 있습니다</a:t>
            </a:r>
            <a:r>
              <a:rPr lang="en-US" altLang="ko-KR" u="none" dirty="0">
                <a:solidFill>
                  <a:schemeClr val="bg1"/>
                </a:solidFill>
              </a:rPr>
              <a:t>.</a:t>
            </a:r>
            <a:endParaRPr lang="en-US" dirty="0"/>
          </a:p>
        </p:txBody>
      </p:sp>
    </p:spTree>
    <p:extLst>
      <p:ext uri="{BB962C8B-B14F-4D97-AF65-F5344CB8AC3E}">
        <p14:creationId xmlns:p14="http://schemas.microsoft.com/office/powerpoint/2010/main" val="210146879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i="0" dirty="0">
              <a:solidFill>
                <a:srgbClr val="D4D4D4"/>
              </a:solidFill>
              <a:effectLst/>
              <a:latin typeface="Consolas" panose="020B0609020204030204" pitchFamily="49" charset="0"/>
            </a:endParaRPr>
          </a:p>
          <a:p>
            <a:r>
              <a:rPr lang="en-US" altLang="ko-KR" b="0" i="0" dirty="0">
                <a:solidFill>
                  <a:srgbClr val="D4D4D4"/>
                </a:solidFill>
                <a:effectLst/>
                <a:latin typeface="Consolas" panose="020B0609020204030204" pitchFamily="49" charset="0"/>
              </a:rPr>
              <a:t>scikit-learn</a:t>
            </a:r>
            <a:r>
              <a:rPr lang="ko-KR" altLang="en-US" b="0" i="0" dirty="0">
                <a:solidFill>
                  <a:srgbClr val="D4D4D4"/>
                </a:solidFill>
                <a:effectLst/>
                <a:latin typeface="Consolas" panose="020B0609020204030204" pitchFamily="49" charset="0"/>
              </a:rPr>
              <a:t>은 지도 및 비지도 학습을 지원하는 오픈 소스 기계 학습 라이브러리입니다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또한 모델 피팅</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데이터 </a:t>
            </a:r>
            <a:r>
              <a:rPr lang="ko-KR" altLang="en-US" b="0" i="0" dirty="0" err="1">
                <a:solidFill>
                  <a:srgbClr val="D4D4D4"/>
                </a:solidFill>
                <a:effectLst/>
                <a:latin typeface="Consolas" panose="020B0609020204030204" pitchFamily="49" charset="0"/>
              </a:rPr>
              <a:t>전처리</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모델 선택 및 평가</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기타 여러 유틸리티를 위한 다양한 도구를 제공합니다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지금은 이 모든 것이 무엇을 의미하는지 걱정하지 마십시오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여기에서 </a:t>
            </a:r>
            <a:r>
              <a:rPr lang="en-US" altLang="ko-KR" b="0" i="0" dirty="0">
                <a:solidFill>
                  <a:srgbClr val="D4D4D4"/>
                </a:solidFill>
                <a:effectLst/>
                <a:latin typeface="Consolas" panose="020B0609020204030204" pitchFamily="49" charset="0"/>
              </a:rPr>
              <a:t>scikit-learn</a:t>
            </a:r>
            <a:r>
              <a:rPr lang="ko-KR" altLang="en-US" b="0" i="0" dirty="0">
                <a:solidFill>
                  <a:srgbClr val="D4D4D4"/>
                </a:solidFill>
                <a:effectLst/>
                <a:latin typeface="Consolas" panose="020B0609020204030204" pitchFamily="49" charset="0"/>
              </a:rPr>
              <a:t>을 소개하는 목적은 지금까지 배운 모든 것을 사용하여 </a:t>
            </a:r>
            <a:r>
              <a:rPr lang="en-US" altLang="ko-KR" b="0" i="0" dirty="0">
                <a:solidFill>
                  <a:srgbClr val="D4D4D4"/>
                </a:solidFill>
                <a:effectLst/>
                <a:latin typeface="Consolas" panose="020B0609020204030204" pitchFamily="49" charset="0"/>
              </a:rPr>
              <a:t>AI </a:t>
            </a:r>
            <a:r>
              <a:rPr lang="ko-KR" altLang="en-US" b="0" i="0" dirty="0">
                <a:solidFill>
                  <a:srgbClr val="D4D4D4"/>
                </a:solidFill>
                <a:effectLst/>
                <a:latin typeface="Consolas" panose="020B0609020204030204" pitchFamily="49" charset="0"/>
              </a:rPr>
              <a:t>솔루션이 어떤 모습일지 소개하는 것입니다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다음 모듈에서 지도 학습과 비지도 학습에 대해 자세히 알아볼 것이므로 기대해주세요</a:t>
            </a:r>
            <a:r>
              <a:rPr lang="en-US" altLang="ko-KR" b="0" i="0" dirty="0">
                <a:solidFill>
                  <a:srgbClr val="D4D4D4"/>
                </a:solidFill>
                <a:effectLst/>
                <a:latin typeface="Consolas" panose="020B0609020204030204" pitchFamily="49" charset="0"/>
              </a:rPr>
              <a:t>!</a:t>
            </a:r>
            <a:r>
              <a:rPr lang="en-US" dirty="0"/>
              <a:t/>
            </a:r>
            <a:br>
              <a:rPr lang="en-US" dirty="0"/>
            </a:br>
            <a:endParaRPr lang="en-US" dirty="0"/>
          </a:p>
        </p:txBody>
      </p:sp>
    </p:spTree>
    <p:extLst>
      <p:ext uri="{BB962C8B-B14F-4D97-AF65-F5344CB8AC3E}">
        <p14:creationId xmlns:p14="http://schemas.microsoft.com/office/powerpoint/2010/main" val="19602267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i="0" dirty="0">
              <a:solidFill>
                <a:srgbClr val="D4D4D4"/>
              </a:solidFill>
              <a:effectLst/>
              <a:latin typeface="Consolas" panose="020B0609020204030204" pitchFamily="49" charset="0"/>
            </a:endParaRPr>
          </a:p>
          <a:p>
            <a:r>
              <a:rPr lang="en-US" altLang="ko-KR" b="0" i="0" dirty="0">
                <a:solidFill>
                  <a:srgbClr val="D4D4D4"/>
                </a:solidFill>
                <a:effectLst/>
                <a:latin typeface="Consolas" panose="020B0609020204030204" pitchFamily="49" charset="0"/>
              </a:rPr>
              <a:t>scikit-learn</a:t>
            </a:r>
            <a:r>
              <a:rPr lang="ko-KR" altLang="en-US" b="0" i="0" dirty="0">
                <a:solidFill>
                  <a:srgbClr val="D4D4D4"/>
                </a:solidFill>
                <a:effectLst/>
                <a:latin typeface="Consolas" panose="020B0609020204030204" pitchFamily="49" charset="0"/>
              </a:rPr>
              <a:t>은 지도 및 비지도 학습을 지원하는 오픈 소스 기계 학습 라이브러리입니다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또한 모델 피팅</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데이터 </a:t>
            </a:r>
            <a:r>
              <a:rPr lang="ko-KR" altLang="en-US" b="0" i="0" dirty="0" err="1">
                <a:solidFill>
                  <a:srgbClr val="D4D4D4"/>
                </a:solidFill>
                <a:effectLst/>
                <a:latin typeface="Consolas" panose="020B0609020204030204" pitchFamily="49" charset="0"/>
              </a:rPr>
              <a:t>전처리</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모델 선택 및 평가</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기타 여러 유틸리티를 위한 다양한 도구를 제공합니다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지금은 이 모든 것이 무엇을 의미하는지 걱정하지 마십시오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여기에서 </a:t>
            </a:r>
            <a:r>
              <a:rPr lang="en-US" altLang="ko-KR" b="0" i="0" dirty="0">
                <a:solidFill>
                  <a:srgbClr val="D4D4D4"/>
                </a:solidFill>
                <a:effectLst/>
                <a:latin typeface="Consolas" panose="020B0609020204030204" pitchFamily="49" charset="0"/>
              </a:rPr>
              <a:t>scikit-learn</a:t>
            </a:r>
            <a:r>
              <a:rPr lang="ko-KR" altLang="en-US" b="0" i="0" dirty="0">
                <a:solidFill>
                  <a:srgbClr val="D4D4D4"/>
                </a:solidFill>
                <a:effectLst/>
                <a:latin typeface="Consolas" panose="020B0609020204030204" pitchFamily="49" charset="0"/>
              </a:rPr>
              <a:t>을 소개하는 목적은 지금까지 배운 모든 것을 사용하여 </a:t>
            </a:r>
            <a:r>
              <a:rPr lang="en-US" altLang="ko-KR" b="0" i="0" dirty="0">
                <a:solidFill>
                  <a:srgbClr val="D4D4D4"/>
                </a:solidFill>
                <a:effectLst/>
                <a:latin typeface="Consolas" panose="020B0609020204030204" pitchFamily="49" charset="0"/>
              </a:rPr>
              <a:t>AI </a:t>
            </a:r>
            <a:r>
              <a:rPr lang="ko-KR" altLang="en-US" b="0" i="0" dirty="0">
                <a:solidFill>
                  <a:srgbClr val="D4D4D4"/>
                </a:solidFill>
                <a:effectLst/>
                <a:latin typeface="Consolas" panose="020B0609020204030204" pitchFamily="49" charset="0"/>
              </a:rPr>
              <a:t>솔루션이 어떤 모습일지 소개하는 것입니다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다음 모듈에서 지도 학습과 비지도 학습에 대해 자세히 알아볼 것이므로 기대해주세요</a:t>
            </a:r>
            <a:r>
              <a:rPr lang="en-US" altLang="ko-KR" b="0" i="0" dirty="0">
                <a:solidFill>
                  <a:srgbClr val="D4D4D4"/>
                </a:solidFill>
                <a:effectLst/>
                <a:latin typeface="Consolas" panose="020B0609020204030204" pitchFamily="49" charset="0"/>
              </a:rPr>
              <a:t>!</a:t>
            </a:r>
            <a:r>
              <a:rPr lang="en-US" dirty="0"/>
              <a:t/>
            </a:r>
            <a:br>
              <a:rPr lang="en-US" dirty="0"/>
            </a:br>
            <a:endParaRPr lang="en-US" dirty="0"/>
          </a:p>
        </p:txBody>
      </p:sp>
    </p:spTree>
    <p:extLst>
      <p:ext uri="{BB962C8B-B14F-4D97-AF65-F5344CB8AC3E}">
        <p14:creationId xmlns:p14="http://schemas.microsoft.com/office/powerpoint/2010/main" val="3057477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eaLnBrk="1" fontAlgn="auto" latinLnBrk="0" hangingPunct="1">
              <a:lnSpc>
                <a:spcPct val="117999"/>
              </a:lnSpc>
              <a:spcBef>
                <a:spcPts val="0"/>
              </a:spcBef>
              <a:spcAft>
                <a:spcPts val="0"/>
              </a:spcAft>
              <a:buClrTx/>
              <a:buSzTx/>
              <a:buFontTx/>
              <a:buNone/>
              <a:tabLst/>
              <a:defRPr/>
            </a:pPr>
            <a:r>
              <a:rPr lang="ko-KR" altLang="en-US"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슬라이드를 주로 노트북 내에서 진행자가 어디에 있는지 알려주는 용도로 사용합니다</a:t>
            </a:r>
            <a:r>
              <a:rPr lang="en-US" altLang="ko-KR" sz="1200" b="0" i="1" dirty="0">
                <a:solidFill>
                  <a:srgbClr val="222222"/>
                </a:solidFill>
                <a:effectLst/>
                <a:latin typeface="Intel Clear" panose="020B0604020203020204" pitchFamily="34" charset="0"/>
                <a:ea typeface="Intel Clear" panose="020B0604020203020204" pitchFamily="34" charset="0"/>
                <a:cs typeface="Intel Clear" panose="020B0604020203020204" pitchFamily="34" charset="0"/>
              </a:rPr>
              <a:t>.</a:t>
            </a:r>
            <a:endParaRPr lang="en-US" altLang="ko-KR" dirty="0"/>
          </a:p>
          <a:p>
            <a:endParaRPr lang="en-US" b="0" i="0" dirty="0">
              <a:solidFill>
                <a:srgbClr val="D4D4D4"/>
              </a:solidFill>
              <a:effectLst/>
              <a:latin typeface="Consolas" panose="020B0609020204030204" pitchFamily="49" charset="0"/>
            </a:endParaRPr>
          </a:p>
          <a:p>
            <a:r>
              <a:rPr lang="en-US" altLang="ko-KR" b="0" i="0" dirty="0">
                <a:solidFill>
                  <a:srgbClr val="D4D4D4"/>
                </a:solidFill>
                <a:effectLst/>
                <a:latin typeface="Consolas" panose="020B0609020204030204" pitchFamily="49" charset="0"/>
              </a:rPr>
              <a:t>scikit-learn</a:t>
            </a:r>
            <a:r>
              <a:rPr lang="ko-KR" altLang="en-US" b="0" i="0" dirty="0">
                <a:solidFill>
                  <a:srgbClr val="D4D4D4"/>
                </a:solidFill>
                <a:effectLst/>
                <a:latin typeface="Consolas" panose="020B0609020204030204" pitchFamily="49" charset="0"/>
              </a:rPr>
              <a:t>은 지도 및 비지도 학습을 지원하는 오픈 소스 기계 학습 라이브러리입니다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또한 모델 피팅</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데이터 </a:t>
            </a:r>
            <a:r>
              <a:rPr lang="ko-KR" altLang="en-US" b="0" i="0" dirty="0" err="1">
                <a:solidFill>
                  <a:srgbClr val="D4D4D4"/>
                </a:solidFill>
                <a:effectLst/>
                <a:latin typeface="Consolas" panose="020B0609020204030204" pitchFamily="49" charset="0"/>
              </a:rPr>
              <a:t>전처리</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모델 선택 및 평가</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기타 여러 유틸리티를 위한 다양한 도구를 제공합니다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지금은 이 모든 것이 무엇을 의미하는지 걱정하지 마십시오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여기에서 </a:t>
            </a:r>
            <a:r>
              <a:rPr lang="en-US" altLang="ko-KR" b="0" i="0" dirty="0">
                <a:solidFill>
                  <a:srgbClr val="D4D4D4"/>
                </a:solidFill>
                <a:effectLst/>
                <a:latin typeface="Consolas" panose="020B0609020204030204" pitchFamily="49" charset="0"/>
              </a:rPr>
              <a:t>scikit-learn</a:t>
            </a:r>
            <a:r>
              <a:rPr lang="ko-KR" altLang="en-US" b="0" i="0" dirty="0">
                <a:solidFill>
                  <a:srgbClr val="D4D4D4"/>
                </a:solidFill>
                <a:effectLst/>
                <a:latin typeface="Consolas" panose="020B0609020204030204" pitchFamily="49" charset="0"/>
              </a:rPr>
              <a:t>을 소개하는 목적은 지금까지 배운 모든 것을 사용하여 </a:t>
            </a:r>
            <a:r>
              <a:rPr lang="en-US" altLang="ko-KR" b="0" i="0" dirty="0">
                <a:solidFill>
                  <a:srgbClr val="D4D4D4"/>
                </a:solidFill>
                <a:effectLst/>
                <a:latin typeface="Consolas" panose="020B0609020204030204" pitchFamily="49" charset="0"/>
              </a:rPr>
              <a:t>AI </a:t>
            </a:r>
            <a:r>
              <a:rPr lang="ko-KR" altLang="en-US" b="0" i="0" dirty="0">
                <a:solidFill>
                  <a:srgbClr val="D4D4D4"/>
                </a:solidFill>
                <a:effectLst/>
                <a:latin typeface="Consolas" panose="020B0609020204030204" pitchFamily="49" charset="0"/>
              </a:rPr>
              <a:t>솔루션이 어떤 모습일지 소개하는 것입니다</a:t>
            </a:r>
            <a:r>
              <a:rPr lang="en-US" altLang="ko-KR" b="0" i="0" dirty="0">
                <a:solidFill>
                  <a:srgbClr val="D4D4D4"/>
                </a:solidFill>
                <a:effectLst/>
                <a:latin typeface="Consolas" panose="020B0609020204030204" pitchFamily="49" charset="0"/>
              </a:rPr>
              <a:t>. </a:t>
            </a:r>
            <a:r>
              <a:rPr lang="ko-KR" altLang="en-US" b="0" i="0" dirty="0">
                <a:solidFill>
                  <a:srgbClr val="D4D4D4"/>
                </a:solidFill>
                <a:effectLst/>
                <a:latin typeface="Consolas" panose="020B0609020204030204" pitchFamily="49" charset="0"/>
              </a:rPr>
              <a:t>다음 모듈에서 지도 학습과 비지도 학습에 대해 자세히 알아볼 것이므로 기대해주세요</a:t>
            </a:r>
            <a:r>
              <a:rPr lang="en-US" altLang="ko-KR" b="0" i="0" dirty="0">
                <a:solidFill>
                  <a:srgbClr val="D4D4D4"/>
                </a:solidFill>
                <a:effectLst/>
                <a:latin typeface="Consolas" panose="020B0609020204030204" pitchFamily="49" charset="0"/>
              </a:rPr>
              <a:t>!</a:t>
            </a:r>
            <a:r>
              <a:rPr lang="en-US" dirty="0"/>
              <a:t/>
            </a:r>
            <a:br>
              <a:rPr lang="en-US" dirty="0"/>
            </a:br>
            <a:endParaRPr lang="en-US" dirty="0"/>
          </a:p>
        </p:txBody>
      </p:sp>
    </p:spTree>
    <p:extLst>
      <p:ext uri="{BB962C8B-B14F-4D97-AF65-F5344CB8AC3E}">
        <p14:creationId xmlns:p14="http://schemas.microsoft.com/office/powerpoint/2010/main" val="32241395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간단한 흐름은 </a:t>
            </a:r>
            <a:r>
              <a:rPr lang="en-US" altLang="ko-KR" dirty="0"/>
              <a:t>Pandas</a:t>
            </a:r>
            <a:r>
              <a:rPr lang="ko-KR" altLang="en-US" dirty="0"/>
              <a:t>를 통해 </a:t>
            </a:r>
            <a:r>
              <a:rPr lang="en-US" altLang="ko-KR" dirty="0"/>
              <a:t>csv</a:t>
            </a:r>
            <a:r>
              <a:rPr lang="ko-KR" altLang="en-US" dirty="0"/>
              <a:t>를 사용하여 데이터 세트를 로드하고 </a:t>
            </a:r>
            <a:r>
              <a:rPr lang="en-US" altLang="ko-KR" dirty="0"/>
              <a:t>Scikit Learn</a:t>
            </a:r>
            <a:r>
              <a:rPr lang="ko-KR" altLang="en-US" dirty="0"/>
              <a:t>을 사용하여 일부 기계 학습 처리 또는 사전 처리를 수행한 다음 </a:t>
            </a:r>
            <a:r>
              <a:rPr lang="en-US" altLang="ko-KR" dirty="0"/>
              <a:t>matplotlib</a:t>
            </a:r>
            <a:r>
              <a:rPr lang="ko-KR" altLang="en-US" dirty="0"/>
              <a:t>를 사용하여 출력을 </a:t>
            </a:r>
            <a:r>
              <a:rPr lang="ko-KR" altLang="en-US" dirty="0" err="1"/>
              <a:t>시각화하는</a:t>
            </a:r>
            <a:r>
              <a:rPr lang="ko-KR" altLang="en-US" dirty="0"/>
              <a:t> 것입니다</a:t>
            </a:r>
            <a:r>
              <a:rPr lang="en-US" altLang="ko-KR" dirty="0"/>
              <a:t>.</a:t>
            </a:r>
            <a:endParaRPr lang="en-US" dirty="0"/>
          </a:p>
          <a:p>
            <a:endParaRPr lang="en-US" dirty="0"/>
          </a:p>
          <a:p>
            <a:endParaRPr lang="en-US" dirty="0"/>
          </a:p>
          <a:p>
            <a:endParaRPr lang="en-US" dirty="0"/>
          </a:p>
        </p:txBody>
      </p:sp>
    </p:spTree>
    <p:extLst>
      <p:ext uri="{BB962C8B-B14F-4D97-AF65-F5344CB8AC3E}">
        <p14:creationId xmlns:p14="http://schemas.microsoft.com/office/powerpoint/2010/main" val="18864872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17999"/>
              </a:lnSpc>
              <a:spcBef>
                <a:spcPts val="0"/>
              </a:spcBef>
              <a:spcAft>
                <a:spcPts val="0"/>
              </a:spcAft>
              <a:buClrTx/>
              <a:buSzTx/>
              <a:buFontTx/>
              <a:buNone/>
              <a:tabLst/>
              <a:defRPr/>
            </a:pPr>
            <a:r>
              <a:rPr lang="ko-KR" altLang="en-US" dirty="0">
                <a:solidFill>
                  <a:schemeClr val="dk1"/>
                </a:solidFill>
              </a:rPr>
              <a:t>여기에서 시작하기 전에 신경망이 무엇이라고 생각하십니까</a:t>
            </a:r>
            <a:r>
              <a:rPr lang="en-US" altLang="ko-KR" dirty="0">
                <a:solidFill>
                  <a:schemeClr val="dk1"/>
                </a:solidFill>
              </a:rPr>
              <a:t>? "</a:t>
            </a:r>
            <a:r>
              <a:rPr lang="ko-KR" altLang="en-US" dirty="0">
                <a:solidFill>
                  <a:schemeClr val="dk1"/>
                </a:solidFill>
              </a:rPr>
              <a:t>뉴런</a:t>
            </a:r>
            <a:r>
              <a:rPr lang="en-US" altLang="ko-KR" dirty="0">
                <a:solidFill>
                  <a:schemeClr val="dk1"/>
                </a:solidFill>
              </a:rPr>
              <a:t>"</a:t>
            </a:r>
            <a:r>
              <a:rPr lang="ko-KR" altLang="en-US" dirty="0">
                <a:solidFill>
                  <a:schemeClr val="dk1"/>
                </a:solidFill>
              </a:rPr>
              <a:t>이라는 용어가 친숙하게 들립니까</a:t>
            </a:r>
            <a:r>
              <a:rPr lang="en-US" altLang="ko-KR" dirty="0">
                <a:solidFill>
                  <a:schemeClr val="dk1"/>
                </a:solidFill>
              </a:rPr>
              <a:t>? </a:t>
            </a:r>
            <a:r>
              <a:rPr lang="ko-KR" altLang="en-US" dirty="0">
                <a:solidFill>
                  <a:schemeClr val="dk1"/>
                </a:solidFill>
              </a:rPr>
              <a:t>뉴런</a:t>
            </a:r>
            <a:r>
              <a:rPr lang="en-US" altLang="ko-KR" dirty="0">
                <a:solidFill>
                  <a:schemeClr val="dk1"/>
                </a:solidFill>
              </a:rPr>
              <a:t>(</a:t>
            </a:r>
            <a:r>
              <a:rPr lang="ko-KR" altLang="en-US" dirty="0">
                <a:solidFill>
                  <a:schemeClr val="dk1"/>
                </a:solidFill>
              </a:rPr>
              <a:t>신경 세포라고도 함</a:t>
            </a:r>
            <a:r>
              <a:rPr lang="en-US" altLang="ko-KR" dirty="0">
                <a:solidFill>
                  <a:schemeClr val="dk1"/>
                </a:solidFill>
              </a:rPr>
              <a:t>)</a:t>
            </a:r>
            <a:r>
              <a:rPr lang="ko-KR" altLang="en-US" dirty="0">
                <a:solidFill>
                  <a:schemeClr val="dk1"/>
                </a:solidFill>
              </a:rPr>
              <a:t>은 뇌와 신경계의 기본 단위로</a:t>
            </a:r>
            <a:r>
              <a:rPr lang="en-US" altLang="ko-KR" dirty="0">
                <a:solidFill>
                  <a:schemeClr val="dk1"/>
                </a:solidFill>
              </a:rPr>
              <a:t>, </a:t>
            </a:r>
            <a:r>
              <a:rPr lang="ko-KR" altLang="en-US" dirty="0">
                <a:solidFill>
                  <a:schemeClr val="dk1"/>
                </a:solidFill>
              </a:rPr>
              <a:t>외부 세계로부터 감각 입력을 받고</a:t>
            </a:r>
            <a:r>
              <a:rPr lang="en-US" altLang="ko-KR" dirty="0">
                <a:solidFill>
                  <a:schemeClr val="dk1"/>
                </a:solidFill>
              </a:rPr>
              <a:t>, </a:t>
            </a:r>
            <a:r>
              <a:rPr lang="ko-KR" altLang="en-US" dirty="0">
                <a:solidFill>
                  <a:schemeClr val="dk1"/>
                </a:solidFill>
              </a:rPr>
              <a:t>운동 명령을 근육에 보내고</a:t>
            </a:r>
            <a:r>
              <a:rPr lang="en-US" altLang="ko-KR" dirty="0">
                <a:solidFill>
                  <a:schemeClr val="dk1"/>
                </a:solidFill>
              </a:rPr>
              <a:t>, </a:t>
            </a:r>
            <a:r>
              <a:rPr lang="ko-KR" altLang="en-US" dirty="0">
                <a:solidFill>
                  <a:schemeClr val="dk1"/>
                </a:solidFill>
              </a:rPr>
              <a:t>모든 단계 사이에서 전기 신호를 변환하고 전달하는 역할을 하는 세포입니다</a:t>
            </a:r>
            <a:endParaRPr lang="en-US" altLang="ko-KR" dirty="0">
              <a:solidFill>
                <a:schemeClr val="dk1"/>
              </a:solidFill>
            </a:endParaRPr>
          </a:p>
          <a:p>
            <a:pPr marL="0" marR="0" lvl="0" indent="0" algn="l" defTabSz="228600" rtl="0" eaLnBrk="1" fontAlgn="auto" latinLnBrk="0" hangingPunct="1">
              <a:lnSpc>
                <a:spcPct val="117999"/>
              </a:lnSpc>
              <a:spcBef>
                <a:spcPts val="0"/>
              </a:spcBef>
              <a:spcAft>
                <a:spcPts val="0"/>
              </a:spcAft>
              <a:buClrTx/>
              <a:buSzTx/>
              <a:buFontTx/>
              <a:buNone/>
              <a:tabLst/>
              <a:defRPr/>
            </a:pPr>
            <a:r>
              <a:rPr lang="ko-KR" altLang="en-US" dirty="0">
                <a:solidFill>
                  <a:schemeClr val="dk1"/>
                </a:solidFill>
              </a:rPr>
              <a:t>다음 몇 슬라이드에서 신경망이 무엇인지 살펴보겠습니다</a:t>
            </a:r>
            <a:r>
              <a:rPr lang="en-US" altLang="ko-KR" dirty="0">
                <a:solidFill>
                  <a:schemeClr val="dk1"/>
                </a:solidFill>
              </a:rPr>
              <a:t>.</a:t>
            </a:r>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41</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ko-KR" altLang="en-US" sz="800" b="0" i="0" dirty="0">
                <a:solidFill>
                  <a:srgbClr val="383838"/>
                </a:solidFill>
                <a:effectLst/>
                <a:latin typeface="Open Sans"/>
              </a:rPr>
              <a:t>규칙 기반 시스템은 사전 정의된 규칙을 사용하여 자동화된 작업을 수행하기 위한 선택을 하는 논리적 프로그램입니다</a:t>
            </a:r>
            <a:r>
              <a:rPr lang="en-US" altLang="ko-KR" sz="800" b="0" i="0" dirty="0">
                <a:solidFill>
                  <a:srgbClr val="383838"/>
                </a:solidFill>
                <a:effectLst/>
                <a:latin typeface="Open Sans"/>
              </a:rPr>
              <a:t>. </a:t>
            </a:r>
            <a:r>
              <a:rPr lang="ko-KR" altLang="en-US" sz="800" b="0" i="0" dirty="0">
                <a:solidFill>
                  <a:srgbClr val="383838"/>
                </a:solidFill>
                <a:effectLst/>
                <a:latin typeface="Open Sans"/>
              </a:rPr>
              <a:t>따라서 </a:t>
            </a:r>
            <a:r>
              <a:rPr lang="en-US" altLang="ko-KR" sz="800" b="0" i="0" dirty="0">
                <a:solidFill>
                  <a:srgbClr val="383838"/>
                </a:solidFill>
                <a:effectLst/>
                <a:latin typeface="Open Sans"/>
              </a:rPr>
              <a:t>100</a:t>
            </a:r>
            <a:r>
              <a:rPr lang="ko-KR" altLang="en-US" sz="800" b="0" i="0" dirty="0">
                <a:solidFill>
                  <a:srgbClr val="383838"/>
                </a:solidFill>
                <a:effectLst/>
                <a:latin typeface="Open Sans"/>
              </a:rPr>
              <a:t>가지 다른 작업을 처리할 수 있는 규칙 기반 시스템을 만들려면 </a:t>
            </a:r>
            <a:r>
              <a:rPr lang="en-US" altLang="ko-KR" sz="800" b="0" i="0" dirty="0">
                <a:solidFill>
                  <a:srgbClr val="383838"/>
                </a:solidFill>
                <a:effectLst/>
                <a:latin typeface="Open Sans"/>
              </a:rPr>
              <a:t>100</a:t>
            </a:r>
            <a:r>
              <a:rPr lang="ko-KR" altLang="en-US" sz="800" b="0" i="0" dirty="0">
                <a:solidFill>
                  <a:srgbClr val="383838"/>
                </a:solidFill>
                <a:effectLst/>
                <a:latin typeface="Open Sans"/>
              </a:rPr>
              <a:t>가지 다른 규칙을 작성해야 합니다</a:t>
            </a:r>
            <a:r>
              <a:rPr lang="en-US" altLang="ko-KR" sz="800" b="0" i="0" dirty="0">
                <a:solidFill>
                  <a:srgbClr val="383838"/>
                </a:solidFill>
                <a:effectLst/>
                <a:latin typeface="Open Sans"/>
              </a:rPr>
              <a:t>. </a:t>
            </a:r>
            <a:r>
              <a:rPr lang="ko-KR" altLang="en-US" sz="800" b="0" i="0" dirty="0">
                <a:solidFill>
                  <a:srgbClr val="383838"/>
                </a:solidFill>
                <a:effectLst/>
                <a:latin typeface="Open Sans"/>
              </a:rPr>
              <a:t>그런 다음 시스템을 업데이트하고 작업을 추가하려면 새 규칙을 수동으로 생성해야 합니다</a:t>
            </a:r>
            <a:r>
              <a:rPr lang="en-US" altLang="ko-KR" sz="800" b="0" i="0" dirty="0">
                <a:solidFill>
                  <a:srgbClr val="383838"/>
                </a:solidFill>
                <a:effectLst/>
                <a:latin typeface="Open Sans"/>
              </a:rPr>
              <a:t>.</a:t>
            </a:r>
            <a:r>
              <a:rPr lang="ko-KR" altLang="en-US" sz="800" b="0" i="0" dirty="0">
                <a:solidFill>
                  <a:srgbClr val="383838"/>
                </a:solidFill>
                <a:effectLst/>
                <a:latin typeface="Open Sans"/>
              </a:rPr>
              <a:t>간단히 말해서</a:t>
            </a:r>
            <a:r>
              <a:rPr lang="en-US" altLang="ko-KR" sz="800" b="0" i="0" dirty="0">
                <a:solidFill>
                  <a:srgbClr val="383838"/>
                </a:solidFill>
                <a:effectLst/>
                <a:latin typeface="Open Sans"/>
              </a:rPr>
              <a:t>, </a:t>
            </a:r>
            <a:r>
              <a:rPr lang="ko-KR" altLang="en-US" sz="800" b="0" i="0" dirty="0">
                <a:solidFill>
                  <a:srgbClr val="383838"/>
                </a:solidFill>
                <a:effectLst/>
                <a:latin typeface="Open Sans"/>
              </a:rPr>
              <a:t>규칙을 사용하여 기계에게 무엇을 하라고 지시하면 기계는 지시한 대로 정확하게 수행합니다</a:t>
            </a:r>
            <a:r>
              <a:rPr lang="en-US" altLang="ko-KR" sz="800" b="0" i="0" dirty="0">
                <a:solidFill>
                  <a:srgbClr val="383838"/>
                </a:solidFill>
                <a:effectLst/>
                <a:latin typeface="Open Sans"/>
              </a:rPr>
              <a:t>. </a:t>
            </a:r>
            <a:r>
              <a:rPr lang="ko-KR" altLang="en-US" sz="800" b="0" i="0" dirty="0">
                <a:solidFill>
                  <a:srgbClr val="383838"/>
                </a:solidFill>
                <a:effectLst/>
                <a:latin typeface="Open Sans"/>
              </a:rPr>
              <a:t>거기에서 규칙 기반 시스템은 사용자가 중지하도록 지시할 때까지 작업을 실행합니다</a:t>
            </a:r>
            <a:r>
              <a:rPr lang="en-US" altLang="ko-KR" sz="800" b="0" i="0" dirty="0">
                <a:solidFill>
                  <a:srgbClr val="383838"/>
                </a:solidFill>
                <a:effectLst/>
                <a:latin typeface="Open Sans"/>
              </a:rPr>
              <a:t>. </a:t>
            </a:r>
            <a:r>
              <a:rPr lang="ko-KR" altLang="en-US" sz="800" b="0" i="0" dirty="0">
                <a:solidFill>
                  <a:srgbClr val="383838"/>
                </a:solidFill>
                <a:effectLst/>
                <a:latin typeface="Open Sans"/>
              </a:rPr>
              <a:t>간단한 예는 알고리즘에 대한 규칙이나 조건을 생성하기 위해 사람이 수동으로 코딩한 </a:t>
            </a:r>
            <a:r>
              <a:rPr lang="en-US" altLang="ko-KR" sz="800" b="0" i="0" dirty="0">
                <a:solidFill>
                  <a:srgbClr val="383838"/>
                </a:solidFill>
                <a:effectLst/>
                <a:latin typeface="Open Sans"/>
              </a:rPr>
              <a:t>if-else </a:t>
            </a:r>
            <a:r>
              <a:rPr lang="ko-KR" altLang="en-US" sz="800" b="0" i="0" dirty="0">
                <a:solidFill>
                  <a:srgbClr val="383838"/>
                </a:solidFill>
                <a:effectLst/>
                <a:latin typeface="Open Sans"/>
              </a:rPr>
              <a:t>문인 흐름 제어를 사용하는 것입니다</a:t>
            </a:r>
            <a:r>
              <a:rPr lang="en-US" altLang="ko-KR" sz="800" b="0" i="0" dirty="0">
                <a:solidFill>
                  <a:srgbClr val="383838"/>
                </a:solidFill>
                <a:effectLst/>
                <a:latin typeface="Open Sans"/>
              </a:rPr>
              <a:t>.</a:t>
            </a:r>
            <a:r>
              <a:rPr lang="ko-KR" altLang="en-US" sz="800" b="0" i="0" dirty="0">
                <a:solidFill>
                  <a:srgbClr val="383838"/>
                </a:solidFill>
                <a:effectLst/>
                <a:latin typeface="Open Sans"/>
              </a:rPr>
              <a:t>기계 학습에서는 학습 데이터를 제공하고 기계는 학습 프로세스를 거쳐 사용자의 용도에 맞게 모델을 조정합니다</a:t>
            </a:r>
            <a:r>
              <a:rPr lang="en-US" altLang="ko-KR" sz="800" b="0" i="0" dirty="0">
                <a:solidFill>
                  <a:srgbClr val="383838"/>
                </a:solidFill>
                <a:effectLst/>
                <a:latin typeface="Open Sans"/>
              </a:rPr>
              <a:t>. </a:t>
            </a:r>
            <a:r>
              <a:rPr lang="ko-KR" altLang="en-US" sz="800" b="0" i="0" dirty="0">
                <a:solidFill>
                  <a:srgbClr val="383838"/>
                </a:solidFill>
                <a:effectLst/>
                <a:latin typeface="Open Sans"/>
              </a:rPr>
              <a:t>머신 러닝은 과거 데이터와 결과를 사용하여 확률론적 접근 방식을 취합니다</a:t>
            </a:r>
            <a:r>
              <a:rPr lang="en-US" altLang="ko-KR" sz="800" b="0" i="0" dirty="0">
                <a:solidFill>
                  <a:srgbClr val="383838"/>
                </a:solidFill>
                <a:effectLst/>
                <a:latin typeface="Open Sans"/>
              </a:rPr>
              <a:t>. </a:t>
            </a:r>
            <a:r>
              <a:rPr lang="ko-KR" altLang="en-US" sz="800" b="0" i="0" dirty="0" err="1">
                <a:solidFill>
                  <a:srgbClr val="383838"/>
                </a:solidFill>
                <a:effectLst/>
                <a:latin typeface="Open Sans"/>
              </a:rPr>
              <a:t>입력뿐만</a:t>
            </a:r>
            <a:r>
              <a:rPr lang="ko-KR" altLang="en-US" sz="800" b="0" i="0" dirty="0">
                <a:solidFill>
                  <a:srgbClr val="383838"/>
                </a:solidFill>
                <a:effectLst/>
                <a:latin typeface="Open Sans"/>
              </a:rPr>
              <a:t> 아니라 </a:t>
            </a:r>
            <a:r>
              <a:rPr lang="en-US" altLang="ko-KR" sz="800" b="0" i="0" dirty="0">
                <a:solidFill>
                  <a:srgbClr val="383838"/>
                </a:solidFill>
                <a:effectLst/>
                <a:latin typeface="Open Sans"/>
              </a:rPr>
              <a:t>n</a:t>
            </a:r>
            <a:r>
              <a:rPr lang="ko-KR" altLang="en-US" sz="800" b="0" i="0" dirty="0">
                <a:solidFill>
                  <a:srgbClr val="383838"/>
                </a:solidFill>
                <a:effectLst/>
                <a:latin typeface="Open Sans"/>
              </a:rPr>
              <a:t>개의 다른 요소도 고려합니다</a:t>
            </a:r>
            <a:r>
              <a:rPr lang="en-US" altLang="ko-KR" sz="800" b="0" i="0" dirty="0">
                <a:solidFill>
                  <a:srgbClr val="383838"/>
                </a:solidFill>
                <a:effectLst/>
                <a:latin typeface="Open Sans"/>
              </a:rPr>
              <a:t>. </a:t>
            </a:r>
            <a:r>
              <a:rPr lang="ko-KR" altLang="en-US" sz="800" b="0" i="0" dirty="0">
                <a:solidFill>
                  <a:srgbClr val="383838"/>
                </a:solidFill>
                <a:effectLst/>
                <a:latin typeface="Open Sans"/>
              </a:rPr>
              <a:t>머신 러닝은 과거 데이터의 패턴과 추세를 이해하고 이를 기반으로 다른 결과의 확률을 제공합니다</a:t>
            </a:r>
            <a:r>
              <a:rPr lang="en-US" altLang="ko-KR" sz="800" b="0" i="0" dirty="0">
                <a:solidFill>
                  <a:srgbClr val="383838"/>
                </a:solidFill>
                <a:effectLst/>
                <a:latin typeface="Open Sans"/>
              </a:rPr>
              <a:t>. </a:t>
            </a:r>
            <a:r>
              <a:rPr lang="ko-KR" altLang="en-US" sz="800" b="0" i="0" dirty="0">
                <a:solidFill>
                  <a:srgbClr val="383838"/>
                </a:solidFill>
                <a:effectLst/>
                <a:latin typeface="Open Sans"/>
              </a:rPr>
              <a:t>새로운 모델을 처음부터 만드는 것은 많은 시간과 전문 지식이 필요하며 일반적인 관행은 기존의 유사한 모델을 접근 방식과 데이터에 적용하고 그에 따라 훈련하는 것입니다</a:t>
            </a:r>
            <a:r>
              <a:rPr lang="en-US" altLang="ko-KR" sz="800" b="0" i="0" dirty="0">
                <a:solidFill>
                  <a:srgbClr val="383838"/>
                </a:solidFill>
                <a:effectLst/>
                <a:latin typeface="Open Sans"/>
              </a:rPr>
              <a:t>.</a:t>
            </a:r>
            <a:endParaRPr lang="en-US" sz="800" b="0" i="0" u="none" strike="noStrike" dirty="0">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361163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ko-KR" altLang="en-US" sz="800" dirty="0"/>
              <a:t>회귀 및 분류는 지도 학습 알고리즘의 예입니다</a:t>
            </a:r>
            <a:r>
              <a:rPr lang="en-US" altLang="ko-KR" sz="800" dirty="0"/>
              <a:t>. </a:t>
            </a:r>
            <a:r>
              <a:rPr lang="ko-KR" altLang="en-US" sz="800" dirty="0"/>
              <a:t>회귀에서 알고리즘은 실선으로 표시된 주어진 데이터에서 매핑 함수를 생성합니다</a:t>
            </a:r>
            <a:r>
              <a:rPr lang="en-US" altLang="ko-KR" sz="800" dirty="0"/>
              <a:t>. </a:t>
            </a:r>
            <a:r>
              <a:rPr lang="ko-KR" altLang="en-US" sz="800" dirty="0"/>
              <a:t>회귀 분석은 단일 종속</a:t>
            </a:r>
            <a:r>
              <a:rPr lang="en-US" altLang="ko-KR" sz="800" dirty="0"/>
              <a:t>(</a:t>
            </a:r>
            <a:r>
              <a:rPr lang="ko-KR" altLang="en-US" sz="800" dirty="0"/>
              <a:t>기준</a:t>
            </a:r>
            <a:r>
              <a:rPr lang="en-US" altLang="ko-KR" sz="800" dirty="0"/>
              <a:t>) </a:t>
            </a:r>
            <a:r>
              <a:rPr lang="ko-KR" altLang="en-US" sz="800" dirty="0"/>
              <a:t>변수와 하나 이상의 독립</a:t>
            </a:r>
            <a:r>
              <a:rPr lang="en-US" altLang="ko-KR" sz="800" dirty="0"/>
              <a:t>(</a:t>
            </a:r>
            <a:r>
              <a:rPr lang="ko-KR" altLang="en-US" sz="800" dirty="0"/>
              <a:t>예측</a:t>
            </a:r>
            <a:r>
              <a:rPr lang="en-US" altLang="ko-KR" sz="800" dirty="0"/>
              <a:t>) </a:t>
            </a:r>
            <a:r>
              <a:rPr lang="ko-KR" altLang="en-US" sz="800" dirty="0"/>
              <a:t>변수 간의 관계를 결정하기 위한 통계적 기법입니다</a:t>
            </a:r>
            <a:r>
              <a:rPr lang="en-US" altLang="ko-KR" sz="800" dirty="0"/>
              <a:t>. </a:t>
            </a:r>
            <a:r>
              <a:rPr lang="ko-KR" altLang="en-US" sz="800" dirty="0"/>
              <a:t>분석은 예측 변수의 선형 조합으로 인해 기준에 대한 예측 값을 산출합니다</a:t>
            </a:r>
            <a:r>
              <a:rPr lang="en-US" altLang="ko-KR" sz="800" dirty="0"/>
              <a:t>. </a:t>
            </a:r>
            <a:r>
              <a:rPr lang="ko-KR" altLang="en-US" sz="800" dirty="0"/>
              <a:t>예를 들어</a:t>
            </a:r>
            <a:r>
              <a:rPr lang="en-US" altLang="ko-KR" sz="800" dirty="0"/>
              <a:t>, </a:t>
            </a:r>
            <a:r>
              <a:rPr lang="ko-KR" altLang="en-US" sz="800" dirty="0"/>
              <a:t>사람의 체중과 키를 계산하면 그 사람의 체지방률을 예측할 수 있습니다</a:t>
            </a:r>
            <a:r>
              <a:rPr lang="en-US" altLang="ko-KR" sz="800" dirty="0"/>
              <a:t>. </a:t>
            </a:r>
            <a:r>
              <a:rPr lang="ko-KR" altLang="en-US" sz="800" dirty="0"/>
              <a:t>마찬가지로 회사는 경제적 성과를 기반으로 판매 예측을 예측할 수 있습니다</a:t>
            </a:r>
            <a:r>
              <a:rPr lang="en-US" altLang="ko-KR" sz="800" dirty="0"/>
              <a:t>. </a:t>
            </a:r>
            <a:r>
              <a:rPr lang="ko-KR" altLang="en-US" sz="800" dirty="0"/>
              <a:t>하락 추세는 회사의 매출을 악화시킬 가능성이 있습니다</a:t>
            </a:r>
            <a:r>
              <a:rPr lang="en-US" altLang="ko-KR" sz="800" dirty="0"/>
              <a:t>.</a:t>
            </a:r>
            <a:r>
              <a:rPr lang="ko-KR" altLang="en-US" sz="800" dirty="0"/>
              <a:t>분류는 미리 정의된 여러 범주 중 하나에 개체를 할당하는 작업입니다</a:t>
            </a:r>
            <a:r>
              <a:rPr lang="en-US" altLang="ko-KR" sz="800" dirty="0"/>
              <a:t>. </a:t>
            </a:r>
            <a:r>
              <a:rPr lang="ko-KR" altLang="en-US" sz="800" dirty="0"/>
              <a:t>분류를 사용하여 메시지 헤더와 콘텐츠를 기반으로 스팸 이메일 메시지를 탐지할 수 있습니다</a:t>
            </a:r>
            <a:r>
              <a:rPr lang="en-US" altLang="ko-KR" sz="800" dirty="0"/>
              <a:t>. </a:t>
            </a:r>
            <a:r>
              <a:rPr lang="ko-KR" altLang="en-US" sz="800" dirty="0"/>
              <a:t>분류를 사용하여 </a:t>
            </a:r>
            <a:r>
              <a:rPr lang="en-US" altLang="ko-KR" sz="800" dirty="0"/>
              <a:t>MRI </a:t>
            </a:r>
            <a:r>
              <a:rPr lang="ko-KR" altLang="en-US" sz="800" dirty="0"/>
              <a:t>스캔 등의 결과에 따라 세포를 악성 또는 양성으로 분류할 수 있습니다</a:t>
            </a:r>
            <a:r>
              <a:rPr lang="en-US" altLang="ko-KR" sz="800" dirty="0"/>
              <a:t>.</a:t>
            </a:r>
            <a:r>
              <a:rPr lang="ko-KR" altLang="en-US" sz="800" dirty="0"/>
              <a:t>분류에서 알고리즘은 점선으로 표시되는 분류 기능을 통해 주어진 데이터 포인트가 속한 집합을 결정할 수 있습니다</a:t>
            </a:r>
            <a:r>
              <a:rPr lang="en-US" altLang="ko-KR" sz="800" dirty="0"/>
              <a:t>.</a:t>
            </a:r>
            <a:r>
              <a:rPr lang="ko-KR" altLang="en-US" sz="800" dirty="0"/>
              <a:t>클러스터링은 비지도 학습의 한 예이며 레이블이 지정되지 않은 데이터 모음에서 구조를 찾는 것을 다룹니다</a:t>
            </a:r>
            <a:r>
              <a:rPr lang="en-US" altLang="ko-KR" sz="800" dirty="0"/>
              <a:t>. </a:t>
            </a:r>
            <a:r>
              <a:rPr lang="ko-KR" altLang="en-US" sz="800" dirty="0"/>
              <a:t>클러스터링의 느슨한 정의는 </a:t>
            </a:r>
            <a:r>
              <a:rPr lang="en-US" altLang="ko-KR" sz="800" dirty="0"/>
              <a:t>"</a:t>
            </a:r>
            <a:r>
              <a:rPr lang="ko-KR" altLang="en-US" sz="800" dirty="0"/>
              <a:t>어떤 </a:t>
            </a:r>
            <a:r>
              <a:rPr lang="ko-KR" altLang="en-US" sz="800" dirty="0" err="1"/>
              <a:t>식으로든</a:t>
            </a:r>
            <a:r>
              <a:rPr lang="ko-KR" altLang="en-US" sz="800" dirty="0"/>
              <a:t> 구성원이 유사한 그룹으로 개체를 구성하는 프로세스</a:t>
            </a:r>
            <a:r>
              <a:rPr lang="en-US" altLang="ko-KR" sz="800" dirty="0"/>
              <a:t>"</a:t>
            </a:r>
            <a:r>
              <a:rPr lang="ko-KR" altLang="en-US" sz="800" dirty="0"/>
              <a:t>일 수 있습니다</a:t>
            </a:r>
            <a:r>
              <a:rPr lang="en-US" altLang="ko-KR" sz="800" dirty="0"/>
              <a:t>. </a:t>
            </a:r>
            <a:r>
              <a:rPr lang="ko-KR" altLang="en-US" sz="800" dirty="0"/>
              <a:t>따라서 클러스터는 다른 클러스터에 속한 객체와 </a:t>
            </a:r>
            <a:r>
              <a:rPr lang="en-US" altLang="ko-KR" sz="800" dirty="0"/>
              <a:t>'</a:t>
            </a:r>
            <a:r>
              <a:rPr lang="ko-KR" altLang="en-US" sz="800" dirty="0"/>
              <a:t>유사</a:t>
            </a:r>
            <a:r>
              <a:rPr lang="en-US" altLang="ko-KR" sz="800" dirty="0"/>
              <a:t>'</a:t>
            </a:r>
            <a:r>
              <a:rPr lang="ko-KR" altLang="en-US" sz="800" dirty="0"/>
              <a:t>하고 </a:t>
            </a:r>
            <a:r>
              <a:rPr lang="en-US" altLang="ko-KR" sz="800" dirty="0"/>
              <a:t>'</a:t>
            </a:r>
            <a:r>
              <a:rPr lang="ko-KR" altLang="en-US" sz="800" dirty="0" err="1"/>
              <a:t>비유사</a:t>
            </a:r>
            <a:r>
              <a:rPr lang="en-US" altLang="ko-KR" sz="800" dirty="0"/>
              <a:t>'</a:t>
            </a:r>
            <a:r>
              <a:rPr lang="ko-KR" altLang="en-US" sz="800" dirty="0"/>
              <a:t>한 객체의 모음입니다</a:t>
            </a:r>
            <a:r>
              <a:rPr lang="en-US" altLang="ko-KR" sz="800" dirty="0"/>
              <a:t>.</a:t>
            </a:r>
            <a:endParaRPr lang="en-US" sz="800" dirty="0"/>
          </a:p>
        </p:txBody>
      </p:sp>
    </p:spTree>
    <p:extLst>
      <p:ext uri="{BB962C8B-B14F-4D97-AF65-F5344CB8AC3E}">
        <p14:creationId xmlns:p14="http://schemas.microsoft.com/office/powerpoint/2010/main" val="10649582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1200" dirty="0"/>
              <a:t>이 모듈에서는 </a:t>
            </a:r>
            <a:r>
              <a:rPr lang="en-US" altLang="ko-KR" sz="1200" dirty="0"/>
              <a:t>AI</a:t>
            </a:r>
            <a:r>
              <a:rPr lang="ko-KR" altLang="en-US" sz="1200" dirty="0"/>
              <a:t>에 사용하는 </a:t>
            </a:r>
            <a:r>
              <a:rPr lang="en-US" altLang="ko-KR" sz="1200" dirty="0"/>
              <a:t>Python </a:t>
            </a:r>
            <a:r>
              <a:rPr lang="ko-KR" altLang="en-US" sz="1200" dirty="0"/>
              <a:t>패키지 및 함수에 대해 자세히 알아보고</a:t>
            </a:r>
            <a:r>
              <a:rPr lang="en-US" altLang="ko-KR" sz="1200" dirty="0"/>
              <a:t>,</a:t>
            </a:r>
            <a:r>
              <a:rPr lang="ko-KR" altLang="en-US" sz="1200" dirty="0"/>
              <a:t> 몇 가지 공통 라이브러리와 해당 구문을 살펴보고</a:t>
            </a:r>
            <a:r>
              <a:rPr lang="en-US" altLang="ko-KR" sz="1200" dirty="0"/>
              <a:t>,</a:t>
            </a:r>
            <a:r>
              <a:rPr lang="ko-KR" altLang="en-US" sz="1200" dirty="0"/>
              <a:t> 몇 가지 실습을 함께 진행한 다음 기계 학습과 신경망의 차이점에 대해 자세히 알아볼 것입니다</a:t>
            </a:r>
            <a:r>
              <a:rPr lang="en-US" altLang="ko-KR" sz="1200" dirty="0"/>
              <a:t>.</a:t>
            </a:r>
            <a:endParaRPr lang="en-SG" sz="1200" dirty="0">
              <a:effectLst/>
              <a:latin typeface="Intel Clear Light" panose="020B0404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906265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신경망은 뇌가 작동하는 방식에서 영감을 받았습니다</a:t>
            </a:r>
            <a:r>
              <a:rPr lang="en-US" altLang="ko-KR" dirty="0"/>
              <a:t>. </a:t>
            </a:r>
            <a:r>
              <a:rPr lang="ko-KR" altLang="en-US" dirty="0"/>
              <a:t>뇌에는 전기 자극을 뇌</a:t>
            </a:r>
            <a:r>
              <a:rPr lang="en-US" altLang="ko-KR" dirty="0"/>
              <a:t>/</a:t>
            </a:r>
            <a:r>
              <a:rPr lang="ko-KR" altLang="en-US" dirty="0"/>
              <a:t>신체의 다른 부분으로 전달하는 뉴런이 있어 연결을 </a:t>
            </a:r>
            <a:r>
              <a:rPr lang="ko-KR" altLang="en-US" dirty="0" err="1"/>
              <a:t>돕습니다</a:t>
            </a:r>
            <a:r>
              <a:rPr lang="en-US" altLang="ko-KR" dirty="0"/>
              <a:t>. </a:t>
            </a:r>
            <a:r>
              <a:rPr lang="ko-KR" altLang="en-US" dirty="0"/>
              <a:t>신경망에서는 뉴런 대신 노드라고 부릅니다</a:t>
            </a:r>
            <a:r>
              <a:rPr lang="en-US" altLang="ko-KR" dirty="0"/>
              <a:t>. </a:t>
            </a:r>
            <a:r>
              <a:rPr lang="ko-KR" altLang="en-US" dirty="0"/>
              <a:t>각 노드는 기계 학습 알고리즘을 포함하는 것으로 생각할 수 있습니다</a:t>
            </a:r>
            <a:r>
              <a:rPr lang="en-US" altLang="ko-KR" dirty="0"/>
              <a:t>.</a:t>
            </a:r>
            <a:endParaRPr lang="en-US" dirty="0"/>
          </a:p>
        </p:txBody>
      </p:sp>
    </p:spTree>
    <p:extLst>
      <p:ext uri="{BB962C8B-B14F-4D97-AF65-F5344CB8AC3E}">
        <p14:creationId xmlns:p14="http://schemas.microsoft.com/office/powerpoint/2010/main" val="1548172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228600">
              <a:defRPr/>
            </a:pPr>
            <a:r>
              <a:rPr lang="ko-KR" altLang="en-US" dirty="0"/>
              <a:t>신경망은 인간 두뇌의 뉴런이 어떻게 행동하는지 느슨하게 </a:t>
            </a:r>
            <a:r>
              <a:rPr lang="ko-KR" altLang="en-US" dirty="0" err="1"/>
              <a:t>모델링됩니다</a:t>
            </a:r>
            <a:r>
              <a:rPr lang="en-US" altLang="ko-KR" dirty="0"/>
              <a:t>. </a:t>
            </a:r>
            <a:r>
              <a:rPr lang="ko-KR" altLang="en-US" dirty="0"/>
              <a:t>신경망의 주요 장점은 프로그래머의 입력 없이 자동으로 데이터 기능을 추출할 수 있다는 것입니다</a:t>
            </a:r>
            <a:r>
              <a:rPr lang="en-US" altLang="ko-KR" dirty="0"/>
              <a:t>. </a:t>
            </a:r>
            <a:r>
              <a:rPr lang="ko-KR" altLang="en-US" dirty="0"/>
              <a:t>신경망은 본질적으로 특정 작업을 수행하기 위해 기계 학습 알고리즘을 구성하는 시스템입니다</a:t>
            </a:r>
            <a:r>
              <a:rPr lang="en-US" altLang="ko-KR" dirty="0"/>
              <a:t>. </a:t>
            </a:r>
            <a:r>
              <a:rPr lang="ko-KR" altLang="en-US" dirty="0"/>
              <a:t>이미지와 같이 데이터 세트가 매우 큰 문제를 해결하는 빠르고 효율적인 방법입니다</a:t>
            </a:r>
            <a:r>
              <a:rPr lang="en-US" altLang="ko-KR" dirty="0"/>
              <a:t>.</a:t>
            </a:r>
            <a:endParaRPr lang="en-US" sz="800" dirty="0">
              <a:solidFill>
                <a:srgbClr val="222222"/>
              </a:solidFill>
              <a:latin typeface="arial"/>
              <a:cs typeface="arial"/>
            </a:endParaRPr>
          </a:p>
        </p:txBody>
      </p:sp>
    </p:spTree>
    <p:extLst>
      <p:ext uri="{BB962C8B-B14F-4D97-AF65-F5344CB8AC3E}">
        <p14:creationId xmlns:p14="http://schemas.microsoft.com/office/powerpoint/2010/main" val="376384688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solidFill>
                  <a:schemeClr val="dk1"/>
                </a:solidFill>
              </a:rPr>
              <a:t>이것은 신경망이 작동하는 방식을 나타냅니다</a:t>
            </a:r>
            <a:r>
              <a:rPr lang="en-US" altLang="ko-KR" dirty="0">
                <a:solidFill>
                  <a:schemeClr val="dk1"/>
                </a:solidFill>
              </a:rPr>
              <a:t>. </a:t>
            </a:r>
            <a:r>
              <a:rPr lang="ko-KR" altLang="en-US" dirty="0">
                <a:solidFill>
                  <a:schemeClr val="dk1"/>
                </a:solidFill>
              </a:rPr>
              <a:t>규칙</a:t>
            </a:r>
            <a:r>
              <a:rPr lang="en-US" altLang="ko-KR" dirty="0">
                <a:solidFill>
                  <a:schemeClr val="dk1"/>
                </a:solidFill>
              </a:rPr>
              <a:t>(</a:t>
            </a:r>
            <a:r>
              <a:rPr lang="ko-KR" altLang="en-US" dirty="0">
                <a:solidFill>
                  <a:schemeClr val="dk1"/>
                </a:solidFill>
              </a:rPr>
              <a:t>특징 추출</a:t>
            </a:r>
            <a:r>
              <a:rPr lang="en-US" altLang="ko-KR" dirty="0">
                <a:solidFill>
                  <a:schemeClr val="dk1"/>
                </a:solidFill>
              </a:rPr>
              <a:t>)</a:t>
            </a:r>
            <a:r>
              <a:rPr lang="ko-KR" altLang="en-US" dirty="0">
                <a:solidFill>
                  <a:schemeClr val="dk1"/>
                </a:solidFill>
              </a:rPr>
              <a:t>은 자동으로 결정되며 기존 기계 학습과 달리 도입할 필요가 없습니다</a:t>
            </a:r>
            <a:r>
              <a:rPr lang="en-US" altLang="ko-KR" dirty="0">
                <a:solidFill>
                  <a:schemeClr val="dk1"/>
                </a:solidFill>
              </a:rPr>
              <a:t>.</a:t>
            </a:r>
            <a:endParaRPr lang="en-US" dirty="0"/>
          </a:p>
          <a:p>
            <a:endParaRPr lang="en-US" dirty="0"/>
          </a:p>
        </p:txBody>
      </p:sp>
    </p:spTree>
    <p:extLst>
      <p:ext uri="{BB962C8B-B14F-4D97-AF65-F5344CB8AC3E}">
        <p14:creationId xmlns:p14="http://schemas.microsoft.com/office/powerpoint/2010/main" val="37486262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en-US" sz="1200" dirty="0" err="1">
                <a:effectLst/>
                <a:latin typeface="Intel Clear" panose="020B0604020203020204" pitchFamily="34" charset="0"/>
                <a:ea typeface="Intel Clear" panose="020B0604020203020204" pitchFamily="34" charset="0"/>
              </a:rPr>
              <a:t>퍼셉트론은</a:t>
            </a:r>
            <a:r>
              <a:rPr lang="ko-KR" altLang="en-US" sz="1200" dirty="0">
                <a:effectLst/>
                <a:latin typeface="Intel Clear" panose="020B0604020203020204" pitchFamily="34" charset="0"/>
                <a:ea typeface="Intel Clear" panose="020B0604020203020204" pitchFamily="34" charset="0"/>
              </a:rPr>
              <a:t> 신경망의 한 예입니다</a:t>
            </a:r>
            <a:r>
              <a:rPr lang="en-US" altLang="ko-KR" sz="1200" dirty="0">
                <a:effectLst/>
                <a:latin typeface="Intel Clear" panose="020B0604020203020204" pitchFamily="34" charset="0"/>
                <a:ea typeface="Intel Clear" panose="020B0604020203020204" pitchFamily="34" charset="0"/>
              </a:rPr>
              <a:t>. 4</a:t>
            </a:r>
            <a:r>
              <a:rPr lang="ko-KR" altLang="en-US" sz="1200" dirty="0">
                <a:effectLst/>
                <a:latin typeface="Intel Clear" panose="020B0604020203020204" pitchFamily="34" charset="0"/>
                <a:ea typeface="Intel Clear" panose="020B0604020203020204" pitchFamily="34" charset="0"/>
              </a:rPr>
              <a:t>개의 주요 구성 요소로 구성된 단일 계층 신경망입니다</a:t>
            </a:r>
            <a:r>
              <a:rPr lang="en-US" altLang="ko-KR" sz="1200" dirty="0">
                <a:effectLst/>
                <a:latin typeface="Intel Clear" panose="020B0604020203020204" pitchFamily="34" charset="0"/>
                <a:ea typeface="Intel Clear" panose="020B0604020203020204" pitchFamily="34" charset="0"/>
              </a:rPr>
              <a:t>. </a:t>
            </a:r>
          </a:p>
          <a:p>
            <a:pPr algn="just"/>
            <a:r>
              <a:rPr lang="ko-KR" altLang="en-US" sz="1200" dirty="0">
                <a:effectLst/>
                <a:latin typeface="Intel Clear" panose="020B0604020203020204" pitchFamily="34" charset="0"/>
                <a:ea typeface="Intel Clear" panose="020B0604020203020204" pitchFamily="34" charset="0"/>
              </a:rPr>
              <a:t>입력</a:t>
            </a:r>
            <a:r>
              <a:rPr lang="en-US" altLang="ko-KR" sz="1200" dirty="0">
                <a:effectLst/>
                <a:latin typeface="Intel Clear" panose="020B0604020203020204" pitchFamily="34" charset="0"/>
                <a:ea typeface="Intel Clear" panose="020B0604020203020204" pitchFamily="34" charset="0"/>
              </a:rPr>
              <a:t>(</a:t>
            </a:r>
            <a:r>
              <a:rPr lang="ko-KR" altLang="en-US" sz="1200" dirty="0">
                <a:effectLst/>
                <a:latin typeface="Intel Clear" panose="020B0604020203020204" pitchFamily="34" charset="0"/>
                <a:ea typeface="Intel Clear" panose="020B0604020203020204" pitchFamily="34" charset="0"/>
              </a:rPr>
              <a:t>들</a:t>
            </a:r>
            <a:r>
              <a:rPr lang="en-US" altLang="ko-KR" sz="1200" dirty="0">
                <a:effectLst/>
                <a:latin typeface="Intel Clear" panose="020B0604020203020204" pitchFamily="34" charset="0"/>
                <a:ea typeface="Intel Clear" panose="020B0604020203020204" pitchFamily="34" charset="0"/>
              </a:rPr>
              <a:t>), </a:t>
            </a:r>
            <a:r>
              <a:rPr lang="ko-KR" altLang="en-US" sz="1200" dirty="0">
                <a:effectLst/>
                <a:latin typeface="Intel Clear" panose="020B0604020203020204" pitchFamily="34" charset="0"/>
                <a:ea typeface="Intel Clear" panose="020B0604020203020204" pitchFamily="34" charset="0"/>
              </a:rPr>
              <a:t>가중치 및 편향</a:t>
            </a:r>
            <a:r>
              <a:rPr lang="en-US" altLang="ko-KR" sz="1200" dirty="0">
                <a:effectLst/>
                <a:latin typeface="Intel Clear" panose="020B0604020203020204" pitchFamily="34" charset="0"/>
                <a:ea typeface="Intel Clear" panose="020B0604020203020204" pitchFamily="34" charset="0"/>
              </a:rPr>
              <a:t>, </a:t>
            </a:r>
            <a:r>
              <a:rPr lang="ko-KR" altLang="en-US" sz="1200" dirty="0">
                <a:effectLst/>
                <a:latin typeface="Intel Clear" panose="020B0604020203020204" pitchFamily="34" charset="0"/>
                <a:ea typeface="Intel Clear" panose="020B0604020203020204" pitchFamily="34" charset="0"/>
              </a:rPr>
              <a:t>가중치 합 및 활성화 함수</a:t>
            </a:r>
            <a:r>
              <a:rPr lang="en-US" altLang="ko-KR" sz="1200" dirty="0">
                <a:effectLst/>
                <a:latin typeface="Intel Clear" panose="020B0604020203020204" pitchFamily="34" charset="0"/>
                <a:ea typeface="Intel Clear" panose="020B0604020203020204" pitchFamily="34" charset="0"/>
              </a:rPr>
              <a:t>.</a:t>
            </a:r>
            <a:endParaRPr lang="en-SG" dirty="0"/>
          </a:p>
        </p:txBody>
      </p:sp>
    </p:spTree>
    <p:extLst>
      <p:ext uri="{BB962C8B-B14F-4D97-AF65-F5344CB8AC3E}">
        <p14:creationId xmlns:p14="http://schemas.microsoft.com/office/powerpoint/2010/main" val="11216491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 비디오를 보고 신경망이 무엇인지 요약해 보겠습니다</a:t>
            </a:r>
            <a:r>
              <a:rPr lang="en-US" altLang="ko-KR" dirty="0"/>
              <a:t>.</a:t>
            </a:r>
            <a:endParaRPr lang="en-US" dirty="0"/>
          </a:p>
        </p:txBody>
      </p:sp>
    </p:spTree>
    <p:extLst>
      <p:ext uri="{BB962C8B-B14F-4D97-AF65-F5344CB8AC3E}">
        <p14:creationId xmlns:p14="http://schemas.microsoft.com/office/powerpoint/2010/main" val="1437980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800" dirty="0"/>
              <a:t>이것은 신경망 구축과 관련된 코드의 예입니다</a:t>
            </a:r>
            <a:r>
              <a:rPr lang="en-US" altLang="ko-KR" sz="800" dirty="0"/>
              <a:t>. </a:t>
            </a:r>
            <a:r>
              <a:rPr lang="ko-KR" altLang="en-US" sz="800" dirty="0"/>
              <a:t>예상보다 어렵지 않습니까</a:t>
            </a:r>
            <a:r>
              <a:rPr lang="en-US" altLang="ko-KR" sz="800" dirty="0"/>
              <a:t>? </a:t>
            </a:r>
            <a:r>
              <a:rPr lang="ko-KR" altLang="en-US" sz="800" dirty="0"/>
              <a:t>이 코드가 무엇을 한다고 생각합니까</a:t>
            </a:r>
            <a:r>
              <a:rPr lang="en-US" altLang="ko-KR" sz="800" dirty="0"/>
              <a:t>?</a:t>
            </a:r>
            <a:endParaRPr lang="en-US" sz="800" dirty="0"/>
          </a:p>
        </p:txBody>
      </p:sp>
    </p:spTree>
    <p:extLst>
      <p:ext uri="{BB962C8B-B14F-4D97-AF65-F5344CB8AC3E}">
        <p14:creationId xmlns:p14="http://schemas.microsoft.com/office/powerpoint/2010/main" val="27463759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800" dirty="0">
                <a:solidFill>
                  <a:schemeClr val="dk1"/>
                </a:solidFill>
              </a:rPr>
              <a:t>이것이 코드가 시각적 표현으로 하는 일입니다</a:t>
            </a:r>
            <a:r>
              <a:rPr lang="en-US" altLang="ko-KR" sz="800" dirty="0">
                <a:solidFill>
                  <a:schemeClr val="dk1"/>
                </a:solidFill>
              </a:rPr>
              <a:t>. </a:t>
            </a:r>
          </a:p>
          <a:p>
            <a:r>
              <a:rPr lang="ko-KR" altLang="en-US" sz="800" dirty="0">
                <a:solidFill>
                  <a:schemeClr val="dk1"/>
                </a:solidFill>
              </a:rPr>
              <a:t>그래서</a:t>
            </a:r>
            <a:r>
              <a:rPr lang="en-US" altLang="ko-KR" sz="800" dirty="0">
                <a:solidFill>
                  <a:schemeClr val="dk1"/>
                </a:solidFill>
              </a:rPr>
              <a:t>, </a:t>
            </a:r>
            <a:r>
              <a:rPr lang="ko-KR" altLang="en-US" sz="800" dirty="0">
                <a:solidFill>
                  <a:schemeClr val="dk1"/>
                </a:solidFill>
              </a:rPr>
              <a:t>당신이 보는 동물</a:t>
            </a:r>
            <a:r>
              <a:rPr lang="en-US" altLang="ko-KR" sz="800" dirty="0">
                <a:solidFill>
                  <a:schemeClr val="dk1"/>
                </a:solidFill>
              </a:rPr>
              <a:t>, </a:t>
            </a:r>
            <a:r>
              <a:rPr lang="ko-KR" altLang="en-US" sz="800" dirty="0">
                <a:solidFill>
                  <a:schemeClr val="dk1"/>
                </a:solidFill>
              </a:rPr>
              <a:t>예를 들어 개가 개인지 어떻게 압니까</a:t>
            </a:r>
            <a:r>
              <a:rPr lang="en-US" altLang="ko-KR" sz="800" dirty="0">
                <a:solidFill>
                  <a:schemeClr val="dk1"/>
                </a:solidFill>
              </a:rPr>
              <a:t>? </a:t>
            </a:r>
          </a:p>
          <a:p>
            <a:r>
              <a:rPr lang="ko-KR" altLang="en-US" sz="800" dirty="0">
                <a:solidFill>
                  <a:schemeClr val="dk1"/>
                </a:solidFill>
              </a:rPr>
              <a:t>컴퓨터는 어떻게 하나를 인식할 수 있습니까</a:t>
            </a:r>
            <a:r>
              <a:rPr lang="en-US" altLang="ko-KR" sz="800" dirty="0">
                <a:solidFill>
                  <a:schemeClr val="dk1"/>
                </a:solidFill>
              </a:rPr>
              <a:t>? </a:t>
            </a:r>
            <a:r>
              <a:rPr lang="ko-KR" altLang="en-US" sz="800" dirty="0">
                <a:solidFill>
                  <a:schemeClr val="dk1"/>
                </a:solidFill>
              </a:rPr>
              <a:t>알아 봅시다</a:t>
            </a:r>
            <a:r>
              <a:rPr lang="en-US" altLang="ko-KR" sz="800" dirty="0">
                <a:solidFill>
                  <a:schemeClr val="dk1"/>
                </a:solidFill>
              </a:rPr>
              <a:t>.</a:t>
            </a:r>
            <a:endParaRPr lang="en-US" sz="800" dirty="0"/>
          </a:p>
        </p:txBody>
      </p:sp>
    </p:spTree>
    <p:extLst>
      <p:ext uri="{BB962C8B-B14F-4D97-AF65-F5344CB8AC3E}">
        <p14:creationId xmlns:p14="http://schemas.microsoft.com/office/powerpoint/2010/main" val="179567614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800" dirty="0"/>
              <a:t>이것은 우리가 앞에서 본 코드의 모습입니다</a:t>
            </a:r>
            <a:r>
              <a:rPr lang="en-US" altLang="ko-KR" sz="800" dirty="0"/>
              <a:t>. convolution</a:t>
            </a:r>
            <a:r>
              <a:rPr lang="ko-KR" altLang="en-US" sz="800" dirty="0"/>
              <a:t>이라는 용어에 주목하십시오</a:t>
            </a:r>
            <a:r>
              <a:rPr lang="en-US" altLang="ko-KR" sz="800" dirty="0"/>
              <a:t>. </a:t>
            </a:r>
            <a:r>
              <a:rPr lang="ko-KR" altLang="en-US" sz="800" dirty="0"/>
              <a:t>우리는 후속 모듈에서 이에 대해 알아볼 것입니다</a:t>
            </a:r>
            <a:r>
              <a:rPr lang="en-US" altLang="ko-KR" sz="800" dirty="0"/>
              <a:t>.</a:t>
            </a:r>
            <a:endParaRPr lang="en-US" sz="800" dirty="0"/>
          </a:p>
        </p:txBody>
      </p:sp>
    </p:spTree>
    <p:extLst>
      <p:ext uri="{BB962C8B-B14F-4D97-AF65-F5344CB8AC3E}">
        <p14:creationId xmlns:p14="http://schemas.microsoft.com/office/powerpoint/2010/main" val="396255909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800" dirty="0"/>
              <a:t>이전 슬라이드의 코드는 네트워크의 계층을 생성하고 이러한 계층은 컴퓨터가 이미지를 분류하거나 인식할 수 있도록 이미지의 기능을 분해합니다</a:t>
            </a:r>
            <a:r>
              <a:rPr lang="en-US" altLang="ko-KR" sz="800" dirty="0"/>
              <a:t>. </a:t>
            </a:r>
            <a:r>
              <a:rPr lang="ko-KR" altLang="en-US" sz="800" dirty="0"/>
              <a:t>따라서 우리는 신경망이 자동으로 특징을 추출한다고 말합니다</a:t>
            </a:r>
            <a:r>
              <a:rPr lang="en-US" altLang="ko-KR" sz="800" dirty="0"/>
              <a:t>.</a:t>
            </a:r>
            <a:endParaRPr lang="en-US" sz="800" dirty="0"/>
          </a:p>
        </p:txBody>
      </p:sp>
    </p:spTree>
    <p:extLst>
      <p:ext uri="{BB962C8B-B14F-4D97-AF65-F5344CB8AC3E}">
        <p14:creationId xmlns:p14="http://schemas.microsoft.com/office/powerpoint/2010/main" val="10429585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sz="800" dirty="0"/>
              <a:t>이것은 컴퓨터가 이미지를 볼 때 보는 것입니다</a:t>
            </a:r>
            <a:r>
              <a:rPr lang="en-US" altLang="ko-KR" sz="800" dirty="0"/>
              <a:t>. </a:t>
            </a:r>
            <a:r>
              <a:rPr lang="ko-KR" altLang="en-US" sz="800" dirty="0"/>
              <a:t>오른쪽에는 픽셀 값이 있습니다</a:t>
            </a:r>
            <a:r>
              <a:rPr lang="en-US" altLang="ko-KR" sz="800" dirty="0"/>
              <a:t>.</a:t>
            </a:r>
            <a:endParaRPr lang="en-US" sz="800" dirty="0"/>
          </a:p>
        </p:txBody>
      </p:sp>
    </p:spTree>
    <p:extLst>
      <p:ext uri="{BB962C8B-B14F-4D97-AF65-F5344CB8AC3E}">
        <p14:creationId xmlns:p14="http://schemas.microsoft.com/office/powerpoint/2010/main" val="2302009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i="1" dirty="0"/>
              <a:t>이것은 우리가 이전에 다루었던 것처럼 우리가 </a:t>
            </a:r>
            <a:r>
              <a:rPr lang="ko-KR" altLang="en-US" i="1" dirty="0" err="1"/>
              <a:t>파이썬을</a:t>
            </a:r>
            <a:r>
              <a:rPr lang="ko-KR" altLang="en-US" i="1" dirty="0"/>
              <a:t> 사용하는 이유를 상기시켜줍니다</a:t>
            </a:r>
            <a:r>
              <a:rPr lang="en-US" altLang="ko-KR" i="1" dirty="0"/>
              <a:t>.</a:t>
            </a:r>
          </a:p>
          <a:p>
            <a:r>
              <a:rPr lang="ko-KR" altLang="ko-KR" sz="1800" b="0" i="0" dirty="0" err="1">
                <a:solidFill>
                  <a:srgbClr val="000000"/>
                </a:solidFill>
                <a:effectLst/>
                <a:latin typeface="IntelOne Text"/>
                <a:ea typeface="맑은 고딕" panose="020B0503020000020004" pitchFamily="50" charset="-127"/>
                <a:cs typeface="맑은 고딕" panose="020B0503020000020004" pitchFamily="50" charset="-127"/>
              </a:rPr>
              <a:t>파이썬은</a:t>
            </a:r>
            <a:r>
              <a:rPr lang="ko-KR" altLang="ko-KR" sz="1800" b="0" i="0" dirty="0">
                <a:solidFill>
                  <a:srgbClr val="000000"/>
                </a:solidFill>
                <a:effectLst/>
                <a:latin typeface="IntelOne Text"/>
                <a:ea typeface="맑은 고딕" panose="020B0503020000020004" pitchFamily="50" charset="-127"/>
                <a:cs typeface="맑은 고딕" panose="020B0503020000020004" pitchFamily="50" charset="-127"/>
              </a:rPr>
              <a:t> 범용 코딩 언어로 무엇이든 빌드할 수 있으며</a:t>
            </a:r>
            <a:r>
              <a:rPr lang="en-SG" altLang="ko-KR" sz="1800" b="0" i="0" dirty="0">
                <a:solidFill>
                  <a:srgbClr val="000000"/>
                </a:solidFill>
                <a:effectLst/>
                <a:latin typeface="IntelOne Text"/>
                <a:ea typeface="맑은 고딕" panose="020B0503020000020004" pitchFamily="50" charset="-127"/>
                <a:cs typeface="맑은 고딕" panose="020B0503020000020004" pitchFamily="50" charset="-127"/>
              </a:rPr>
              <a:t>, </a:t>
            </a:r>
            <a:r>
              <a:rPr lang="ko-KR" altLang="ko-KR" sz="1800" b="0" i="0" dirty="0">
                <a:solidFill>
                  <a:srgbClr val="000000"/>
                </a:solidFill>
                <a:effectLst/>
                <a:latin typeface="IntelOne Text"/>
                <a:ea typeface="맑은 고딕" panose="020B0503020000020004" pitchFamily="50" charset="-127"/>
                <a:cs typeface="맑은 고딕" panose="020B0503020000020004" pitchFamily="50" charset="-127"/>
              </a:rPr>
              <a:t>특히 강력하고 사용하기 쉬운 라이브러리가 많아</a:t>
            </a:r>
            <a:r>
              <a:rPr lang="en-SG" altLang="ko-KR" sz="1800" b="0" i="0" dirty="0">
                <a:solidFill>
                  <a:srgbClr val="000000"/>
                </a:solidFill>
                <a:effectLst/>
                <a:latin typeface="IntelOne Text"/>
                <a:ea typeface="맑은 고딕" panose="020B0503020000020004" pitchFamily="50" charset="-127"/>
                <a:cs typeface="맑은 고딕" panose="020B0503020000020004" pitchFamily="50" charset="-127"/>
              </a:rPr>
              <a:t> AI </a:t>
            </a:r>
            <a:r>
              <a:rPr lang="ko-KR" altLang="ko-KR" sz="1800" b="0" i="0" dirty="0">
                <a:solidFill>
                  <a:srgbClr val="000000"/>
                </a:solidFill>
                <a:effectLst/>
                <a:latin typeface="IntelOne Text"/>
                <a:ea typeface="맑은 고딕" panose="020B0503020000020004" pitchFamily="50" charset="-127"/>
                <a:cs typeface="맑은 고딕" panose="020B0503020000020004" pitchFamily="50" charset="-127"/>
              </a:rPr>
              <a:t>개발에 널리 사용됩니다</a:t>
            </a:r>
            <a:r>
              <a:rPr lang="en-SG" altLang="ko-KR" sz="1800" b="0" i="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b="1" i="1" dirty="0">
              <a:solidFill>
                <a:srgbClr val="595959"/>
              </a:solidFill>
              <a:effectLst/>
              <a:latin typeface="IntelOne Text"/>
              <a:ea typeface="Intel Clear" panose="020B0604020203020204"/>
              <a:cs typeface="Intel Clear" panose="020B0604020203020204"/>
            </a:endParaRPr>
          </a:p>
          <a:p>
            <a:pPr algn="just">
              <a:spcAft>
                <a:spcPts val="600"/>
              </a:spcAft>
            </a:pPr>
            <a:r>
              <a:rPr lang="ko-KR" altLang="ko-KR" sz="1800" dirty="0" err="1">
                <a:solidFill>
                  <a:srgbClr val="000000"/>
                </a:solidFill>
                <a:effectLst/>
                <a:latin typeface="IntelOne Text"/>
                <a:ea typeface="맑은 고딕" panose="020B0503020000020004" pitchFamily="50" charset="-127"/>
                <a:cs typeface="맑은 고딕" panose="020B0503020000020004" pitchFamily="50" charset="-127"/>
              </a:rPr>
              <a:t>파이썬은</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 매우 낮은 진입 장벽을 가지고 있으며 이해하기 쉬운 문법을 사용하며 대부분의 다른 프로그래밍 언어에 비해 매우 빠른 턴 </a:t>
            </a:r>
            <a:r>
              <a:rPr lang="ko-KR" altLang="ko-KR" sz="1800" dirty="0" err="1">
                <a:solidFill>
                  <a:srgbClr val="000000"/>
                </a:solidFill>
                <a:effectLst/>
                <a:latin typeface="IntelOne Text"/>
                <a:ea typeface="맑은 고딕" panose="020B0503020000020004" pitchFamily="50" charset="-127"/>
                <a:cs typeface="맑은 고딕" panose="020B0503020000020004" pitchFamily="50" charset="-127"/>
              </a:rPr>
              <a:t>어라운드</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 결과를 자랑합니다</a:t>
            </a:r>
            <a:r>
              <a:rPr lang="en-SG"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또한 </a:t>
            </a:r>
            <a:r>
              <a:rPr lang="ko-KR" altLang="ko-KR" sz="1800" dirty="0" err="1">
                <a:solidFill>
                  <a:srgbClr val="000000"/>
                </a:solidFill>
                <a:effectLst/>
                <a:latin typeface="IntelOne Text"/>
                <a:ea typeface="맑은 고딕" panose="020B0503020000020004" pitchFamily="50" charset="-127"/>
                <a:cs typeface="맑은 고딕" panose="020B0503020000020004" pitchFamily="50" charset="-127"/>
              </a:rPr>
              <a:t>파이썬은</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 다양한 장치와 플랫폼을 지원하며</a:t>
            </a:r>
            <a:r>
              <a:rPr lang="en-SG" altLang="ko-KR" sz="1800" dirty="0">
                <a:solidFill>
                  <a:srgbClr val="000000"/>
                </a:solidFill>
                <a:effectLst/>
                <a:latin typeface="IntelOne Text"/>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오늘 우리는 그 중 하나를 접할 것입니다</a:t>
            </a:r>
            <a:r>
              <a:rPr lang="en-SG"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그리고 마지막으로 가장 중요한 것은 무료입니다</a:t>
            </a:r>
            <a:r>
              <a:rPr lang="en-SG"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a:p>
            <a:endParaRPr lang="en-US" dirty="0">
              <a:cs typeface="Calibri"/>
            </a:endParaRPr>
          </a:p>
        </p:txBody>
      </p:sp>
    </p:spTree>
    <p:extLst>
      <p:ext uri="{BB962C8B-B14F-4D97-AF65-F5344CB8AC3E}">
        <p14:creationId xmlns:p14="http://schemas.microsoft.com/office/powerpoint/2010/main" val="3384795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228600" rtl="0" eaLnBrk="1" fontAlgn="auto" latinLnBrk="0" hangingPunct="1">
              <a:lnSpc>
                <a:spcPct val="100000"/>
              </a:lnSpc>
              <a:spcBef>
                <a:spcPts val="0"/>
              </a:spcBef>
              <a:spcAft>
                <a:spcPts val="0"/>
              </a:spcAft>
              <a:buClr>
                <a:schemeClr val="dk1"/>
              </a:buClr>
              <a:buSzPts val="1200"/>
              <a:buFont typeface="Calibri"/>
              <a:buNone/>
              <a:tabLst/>
              <a:defRPr/>
            </a:pPr>
            <a:r>
              <a:rPr lang="ko-KR" altLang="en-US" dirty="0"/>
              <a:t>입력 레이어에서 은닉 레이어까지 일부 수학 행렬은 이미지를 복잡하게 만드는 작업을 수행한 다음 가장자리 및 단순 색상과 같은 특징을 감지합니다</a:t>
            </a:r>
            <a:r>
              <a:rPr lang="en-US" altLang="ko-KR" dirty="0"/>
              <a:t>.</a:t>
            </a:r>
            <a:endParaRPr lang="en-US" dirty="0"/>
          </a:p>
          <a:p>
            <a:pPr marL="0" marR="0" lvl="0" indent="0" algn="just" rtl="0">
              <a:lnSpc>
                <a:spcPct val="115000"/>
              </a:lnSpc>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18752481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dirty="0"/>
              <a:t>이것은 가중치가 업데이트되고 예측을 수행할 때 모델이 더 정확해지는 곳에서 신경망이 작동하는 방식에 대한 개요입니다</a:t>
            </a:r>
            <a:r>
              <a:rPr lang="en-US" altLang="ko-KR" dirty="0"/>
              <a:t>. </a:t>
            </a:r>
            <a:r>
              <a:rPr lang="ko-KR" altLang="en-US" dirty="0"/>
              <a:t>가중치는 다른 노드에 비해 특정 노드에 더 많은 이점을 제공한다는 아이디어입니다</a:t>
            </a:r>
            <a:r>
              <a:rPr lang="en-US" altLang="ko-KR" dirty="0"/>
              <a:t>. </a:t>
            </a:r>
            <a:r>
              <a:rPr lang="ko-KR" altLang="en-US" dirty="0"/>
              <a:t>기계가 강아지 사진을 인식하는 법을 배우고 충분한 훈련 데이터가 주어지면 이를 적절하게 분류할 수 있는 과정입니다</a:t>
            </a:r>
            <a:r>
              <a:rPr lang="en-US" altLang="ko-KR" dirty="0"/>
              <a:t>.</a:t>
            </a:r>
            <a:endParaRPr lang="en-US" sz="800" dirty="0">
              <a:cs typeface="Calibri"/>
            </a:endParaRPr>
          </a:p>
        </p:txBody>
      </p:sp>
    </p:spTree>
    <p:extLst>
      <p:ext uri="{BB962C8B-B14F-4D97-AF65-F5344CB8AC3E}">
        <p14:creationId xmlns:p14="http://schemas.microsoft.com/office/powerpoint/2010/main" val="21876914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i="1" dirty="0">
                <a:solidFill>
                  <a:schemeClr val="dk1"/>
                </a:solidFill>
              </a:rPr>
              <a:t>자세한 지도 링크 열기</a:t>
            </a:r>
            <a:endParaRPr lang="en-US" altLang="ko-KR" i="1" dirty="0">
              <a:solidFill>
                <a:schemeClr val="dk1"/>
              </a:solidFill>
            </a:endParaRPr>
          </a:p>
          <a:p>
            <a:endParaRPr lang="en-US" dirty="0">
              <a:solidFill>
                <a:schemeClr val="dk1"/>
              </a:solidFill>
            </a:endParaRPr>
          </a:p>
          <a:p>
            <a:r>
              <a:rPr lang="ko-KR" altLang="en-US" dirty="0">
                <a:solidFill>
                  <a:schemeClr val="dk1"/>
                </a:solidFill>
              </a:rPr>
              <a:t>지금까지 우리는 분류</a:t>
            </a:r>
            <a:r>
              <a:rPr lang="en-US" altLang="ko-KR" dirty="0">
                <a:solidFill>
                  <a:schemeClr val="dk1"/>
                </a:solidFill>
              </a:rPr>
              <a:t>, </a:t>
            </a:r>
            <a:r>
              <a:rPr lang="ko-KR" altLang="en-US" dirty="0">
                <a:solidFill>
                  <a:schemeClr val="dk1"/>
                </a:solidFill>
              </a:rPr>
              <a:t>클러스터링</a:t>
            </a:r>
            <a:r>
              <a:rPr lang="en-US" altLang="ko-KR" dirty="0">
                <a:solidFill>
                  <a:schemeClr val="dk1"/>
                </a:solidFill>
              </a:rPr>
              <a:t>, </a:t>
            </a:r>
            <a:r>
              <a:rPr lang="ko-KR" altLang="en-US" dirty="0">
                <a:solidFill>
                  <a:schemeClr val="dk1"/>
                </a:solidFill>
              </a:rPr>
              <a:t>결정 트리 및 신경망의 </a:t>
            </a:r>
            <a:r>
              <a:rPr lang="en-US" altLang="ko-KR" dirty="0">
                <a:solidFill>
                  <a:schemeClr val="dk1"/>
                </a:solidFill>
              </a:rPr>
              <a:t>4</a:t>
            </a:r>
            <a:r>
              <a:rPr lang="ko-KR" altLang="en-US" dirty="0">
                <a:solidFill>
                  <a:schemeClr val="dk1"/>
                </a:solidFill>
              </a:rPr>
              <a:t>가지 유형의 </a:t>
            </a:r>
            <a:r>
              <a:rPr lang="en-US" altLang="ko-KR" dirty="0">
                <a:solidFill>
                  <a:schemeClr val="dk1"/>
                </a:solidFill>
              </a:rPr>
              <a:t>AI </a:t>
            </a:r>
            <a:r>
              <a:rPr lang="ko-KR" altLang="en-US" dirty="0">
                <a:solidFill>
                  <a:schemeClr val="dk1"/>
                </a:solidFill>
              </a:rPr>
              <a:t>알고리즘을 소개했습니다</a:t>
            </a:r>
            <a:r>
              <a:rPr lang="en-US" altLang="ko-KR" dirty="0">
                <a:solidFill>
                  <a:schemeClr val="dk1"/>
                </a:solidFill>
              </a:rPr>
              <a:t>. </a:t>
            </a:r>
            <a:r>
              <a:rPr lang="ko-KR" altLang="en-US" dirty="0">
                <a:solidFill>
                  <a:schemeClr val="dk1"/>
                </a:solidFill>
              </a:rPr>
              <a:t>이 중에서 우리의 목적에 가장 적합한 것을 어떻게 선택할 수 있는지 생각해 보겠습니다</a:t>
            </a:r>
            <a:r>
              <a:rPr lang="en-US" altLang="ko-KR" dirty="0">
                <a:solidFill>
                  <a:schemeClr val="dk1"/>
                </a:solidFill>
              </a:rPr>
              <a:t>.</a:t>
            </a:r>
            <a:r>
              <a:rPr lang="ko-KR" altLang="en-US" dirty="0">
                <a:solidFill>
                  <a:schemeClr val="dk1"/>
                </a:solidFill>
              </a:rPr>
              <a:t>이 순서도는 우리가 어떻게 할 수 있는지를 나타냅니다</a:t>
            </a:r>
            <a:r>
              <a:rPr lang="en-US" altLang="ko-KR" dirty="0">
                <a:solidFill>
                  <a:schemeClr val="dk1"/>
                </a:solidFill>
              </a:rPr>
              <a:t>. </a:t>
            </a:r>
            <a:r>
              <a:rPr lang="ko-KR" altLang="en-US" dirty="0">
                <a:solidFill>
                  <a:schemeClr val="dk1"/>
                </a:solidFill>
              </a:rPr>
              <a:t>우리가 고려해야 할 첫 번째 매개변수는 레이블이 지정된 데이터의 가용성입니다</a:t>
            </a:r>
            <a:r>
              <a:rPr lang="en-US" altLang="ko-KR" dirty="0">
                <a:solidFill>
                  <a:schemeClr val="dk1"/>
                </a:solidFill>
              </a:rPr>
              <a:t>.</a:t>
            </a:r>
          </a:p>
          <a:p>
            <a:r>
              <a:rPr lang="ko-KR" altLang="en-US" dirty="0">
                <a:solidFill>
                  <a:schemeClr val="dk1"/>
                </a:solidFill>
              </a:rPr>
              <a:t>고려해야 할 두 번째 매개변수는 처리해야 하는 데이터 포인트의 양입니다</a:t>
            </a:r>
            <a:r>
              <a:rPr lang="en-US" altLang="ko-KR" dirty="0">
                <a:solidFill>
                  <a:schemeClr val="dk1"/>
                </a:solidFill>
              </a:rPr>
              <a:t>.</a:t>
            </a:r>
            <a:r>
              <a:rPr lang="ko-KR" altLang="en-US" dirty="0">
                <a:solidFill>
                  <a:schemeClr val="dk1"/>
                </a:solidFill>
              </a:rPr>
              <a:t>다음은 의사 결정 트리 또는 신경망을 사용할 시기를 시각화하기 위한 보다 자세한 순서도입니다</a:t>
            </a:r>
            <a:r>
              <a:rPr lang="en-US" altLang="ko-KR" dirty="0">
                <a:solidFill>
                  <a:schemeClr val="dk1"/>
                </a:solidFill>
              </a:rPr>
              <a:t>. </a:t>
            </a:r>
          </a:p>
          <a:p>
            <a:r>
              <a:rPr lang="en-US" u="sng" dirty="0">
                <a:solidFill>
                  <a:schemeClr val="hlink"/>
                </a:solidFill>
                <a:hlinkClick r:id="rId3"/>
              </a:rPr>
              <a:t>https://scikit-learn.org/stable/tutorial/machine_learning_map/index.html</a:t>
            </a:r>
            <a:r>
              <a:rPr lang="en-US" dirty="0">
                <a:solidFill>
                  <a:schemeClr val="dk1"/>
                </a:solidFill>
              </a:rPr>
              <a:t> </a:t>
            </a:r>
            <a:endParaRPr lang="en-US" dirty="0"/>
          </a:p>
          <a:p>
            <a:pPr marL="0" lvl="0" indent="0" algn="l" rtl="0">
              <a:lnSpc>
                <a:spcPct val="100000"/>
              </a:lnSpc>
              <a:spcBef>
                <a:spcPts val="0"/>
              </a:spcBef>
              <a:spcAft>
                <a:spcPts val="0"/>
              </a:spcAft>
              <a:buClr>
                <a:schemeClr val="dk1"/>
              </a:buClr>
              <a:buSzPts val="1100"/>
              <a:buFont typeface="Arial"/>
              <a:buNone/>
            </a:pPr>
            <a:endParaRPr lang="en-US" dirty="0"/>
          </a:p>
          <a:p>
            <a:pPr marL="0" lvl="0" indent="0" algn="l" rtl="0">
              <a:lnSpc>
                <a:spcPct val="100000"/>
              </a:lnSpc>
              <a:spcBef>
                <a:spcPts val="0"/>
              </a:spcBef>
              <a:spcAft>
                <a:spcPts val="0"/>
              </a:spcAft>
              <a:buClr>
                <a:schemeClr val="dk1"/>
              </a:buClr>
              <a:buSzPts val="1100"/>
              <a:buFont typeface="Arial"/>
              <a:buNone/>
            </a:pPr>
            <a:endParaRPr lang="en-US" dirty="0">
              <a:solidFill>
                <a:schemeClr val="dk1"/>
              </a:solidFill>
            </a:endParaRPr>
          </a:p>
          <a:p>
            <a:pPr marL="0" marR="0" lvl="0" indent="0" algn="just" defTabSz="228600" rtl="0" eaLnBrk="1" fontAlgn="auto" latinLnBrk="0" hangingPunct="1">
              <a:lnSpc>
                <a:spcPct val="115000"/>
              </a:lnSpc>
              <a:spcBef>
                <a:spcPts val="0"/>
              </a:spcBef>
              <a:spcAft>
                <a:spcPts val="0"/>
              </a:spcAft>
              <a:buClr>
                <a:schemeClr val="dk1"/>
              </a:buClr>
              <a:buSzPts val="1100"/>
              <a:buFont typeface="Arial"/>
              <a:buNone/>
              <a:tabLst/>
              <a:defRPr/>
            </a:pPr>
            <a:endParaRPr lang="en-US" dirty="0"/>
          </a:p>
        </p:txBody>
      </p:sp>
    </p:spTree>
    <p:extLst>
      <p:ext uri="{BB962C8B-B14F-4D97-AF65-F5344CB8AC3E}">
        <p14:creationId xmlns:p14="http://schemas.microsoft.com/office/powerpoint/2010/main" val="18926693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r>
              <a:rPr lang="ko-KR" altLang="en-US" dirty="0"/>
              <a:t>음성 인식</a:t>
            </a:r>
            <a:r>
              <a:rPr lang="en-US" altLang="ko-KR" dirty="0"/>
              <a:t>(</a:t>
            </a:r>
            <a:r>
              <a:rPr lang="ko-KR" altLang="en-US" dirty="0"/>
              <a:t>예</a:t>
            </a:r>
            <a:r>
              <a:rPr lang="en-US" altLang="ko-KR" dirty="0"/>
              <a:t>: </a:t>
            </a:r>
            <a:r>
              <a:rPr lang="ko-KR" altLang="en-US" dirty="0"/>
              <a:t>스마트폰에 알람을 설정하도록 지시</a:t>
            </a:r>
            <a:r>
              <a:rPr lang="en-US" altLang="ko-KR" dirty="0"/>
              <a:t>)</a:t>
            </a:r>
            <a:r>
              <a:rPr lang="ko-KR" altLang="en-US" dirty="0"/>
              <a:t>문자 인식</a:t>
            </a:r>
            <a:r>
              <a:rPr lang="en-US" altLang="ko-KR" dirty="0"/>
              <a:t>(</a:t>
            </a:r>
            <a:r>
              <a:rPr lang="ko-KR" altLang="en-US" dirty="0"/>
              <a:t>예</a:t>
            </a:r>
            <a:r>
              <a:rPr lang="en-US" altLang="ko-KR" dirty="0"/>
              <a:t>: </a:t>
            </a:r>
            <a:r>
              <a:rPr lang="ko-KR" altLang="en-US" dirty="0"/>
              <a:t>본인 서명 확인</a:t>
            </a:r>
            <a:r>
              <a:rPr lang="en-US" altLang="ko-KR" dirty="0"/>
              <a:t>)</a:t>
            </a:r>
            <a:r>
              <a:rPr lang="ko-KR" altLang="en-US" dirty="0"/>
              <a:t>얼굴 인식</a:t>
            </a:r>
            <a:r>
              <a:rPr lang="en-US" altLang="ko-KR" dirty="0"/>
              <a:t>(</a:t>
            </a:r>
            <a:r>
              <a:rPr lang="ko-KR" altLang="en-US" dirty="0"/>
              <a:t>예</a:t>
            </a:r>
            <a:r>
              <a:rPr lang="en-US" altLang="ko-KR" dirty="0"/>
              <a:t>: </a:t>
            </a:r>
            <a:r>
              <a:rPr lang="ko-KR" altLang="en-US" dirty="0"/>
              <a:t>스마트폰에서 얼굴 인식</a:t>
            </a:r>
            <a:r>
              <a:rPr lang="en-US" altLang="ko-KR" dirty="0"/>
              <a:t>)</a:t>
            </a:r>
            <a:r>
              <a:rPr lang="ko-KR" altLang="en-US" dirty="0"/>
              <a:t>신경망은 이전 예제에서 더 쉽게 배울 수 있거나 알고리즘</a:t>
            </a:r>
            <a:r>
              <a:rPr lang="en-US" altLang="ko-KR" dirty="0"/>
              <a:t>(</a:t>
            </a:r>
            <a:r>
              <a:rPr lang="ko-KR" altLang="en-US" dirty="0"/>
              <a:t>프로그래밍과 같은</a:t>
            </a:r>
            <a:r>
              <a:rPr lang="en-US" altLang="ko-KR" dirty="0"/>
              <a:t>) </a:t>
            </a:r>
            <a:r>
              <a:rPr lang="ko-KR" altLang="en-US" dirty="0"/>
              <a:t>접근 방식이 존재하지 않는 경우에 특히 유용하다는 것을 이해하는 것이 중요합니다</a:t>
            </a:r>
            <a:r>
              <a:rPr lang="en-US" altLang="ko-KR" dirty="0"/>
              <a:t>. </a:t>
            </a:r>
            <a:r>
              <a:rPr lang="ko-KR" altLang="en-US" dirty="0"/>
              <a:t>위의 애플리케이션은 우리가 자주 보는 신경망의 일상적인 사용 사례 중 극히 일부에 불과합니다</a:t>
            </a:r>
            <a:r>
              <a:rPr lang="en-US" altLang="ko-KR" dirty="0"/>
              <a:t>. </a:t>
            </a:r>
            <a:r>
              <a:rPr lang="ko-KR" altLang="en-US" dirty="0"/>
              <a:t>많은 수의 특징</a:t>
            </a:r>
            <a:r>
              <a:rPr lang="en-US" altLang="ko-KR" dirty="0"/>
              <a:t>(</a:t>
            </a:r>
            <a:r>
              <a:rPr lang="ko-KR" altLang="en-US" dirty="0"/>
              <a:t>사람의 얼굴 식별</a:t>
            </a:r>
            <a:r>
              <a:rPr lang="en-US" altLang="ko-KR" dirty="0"/>
              <a:t>)</a:t>
            </a:r>
            <a:r>
              <a:rPr lang="ko-KR" altLang="en-US" dirty="0"/>
              <a:t>으로 구성되고 본질적으로 복잡한 분류 작업은 종종 신경망을 사용하여 더 쉽게 수행됩니다</a:t>
            </a:r>
            <a:r>
              <a:rPr lang="en-US" altLang="ko-KR" dirty="0"/>
              <a:t>.</a:t>
            </a:r>
            <a:endParaRPr lang="en-US" dirty="0"/>
          </a:p>
        </p:txBody>
      </p:sp>
    </p:spTree>
    <p:extLst>
      <p:ext uri="{BB962C8B-B14F-4D97-AF65-F5344CB8AC3E}">
        <p14:creationId xmlns:p14="http://schemas.microsoft.com/office/powerpoint/2010/main" val="33483712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marL="0" lvl="0" indent="0" algn="l" rtl="0">
              <a:spcBef>
                <a:spcPts val="0"/>
              </a:spcBef>
              <a:spcAft>
                <a:spcPts val="0"/>
              </a:spcAft>
              <a:buClr>
                <a:schemeClr val="dk1"/>
              </a:buClr>
              <a:buSzPts val="1200"/>
              <a:buFont typeface="Calibri"/>
              <a:buNone/>
            </a:pPr>
            <a:r>
              <a:rPr lang="ko-KR" altLang="en-US" sz="800" i="1" dirty="0">
                <a:solidFill>
                  <a:schemeClr val="dk1"/>
                </a:solidFill>
                <a:latin typeface="Intel Clear"/>
                <a:ea typeface="Intel Clear" panose="020B0604020203020204" pitchFamily="34" charset="0"/>
                <a:cs typeface="Intel Clear" panose="020B0604020203020204" pitchFamily="34" charset="0"/>
              </a:rPr>
              <a:t>지금까지 이 모듈에서 학생들이 다룬 내용 요약이 </a:t>
            </a:r>
            <a:r>
              <a:rPr lang="en-US" altLang="ko-KR" sz="800" i="1" dirty="0">
                <a:solidFill>
                  <a:schemeClr val="dk1"/>
                </a:solidFill>
                <a:latin typeface="Intel Clear"/>
                <a:ea typeface="Intel Clear" panose="020B0604020203020204" pitchFamily="34" charset="0"/>
                <a:cs typeface="Intel Clear" panose="020B0604020203020204" pitchFamily="34" charset="0"/>
              </a:rPr>
              <a:t>Python </a:t>
            </a:r>
            <a:r>
              <a:rPr lang="ko-KR" altLang="en-US" sz="800" i="1" dirty="0">
                <a:solidFill>
                  <a:schemeClr val="dk1"/>
                </a:solidFill>
                <a:latin typeface="Intel Clear"/>
                <a:ea typeface="Intel Clear" panose="020B0604020203020204" pitchFamily="34" charset="0"/>
                <a:cs typeface="Intel Clear" panose="020B0604020203020204" pitchFamily="34" charset="0"/>
              </a:rPr>
              <a:t>입문서의 끝 부분에 이르렀습니다</a:t>
            </a:r>
            <a:r>
              <a:rPr lang="en-US" altLang="ko-KR" sz="800" i="1" dirty="0">
                <a:solidFill>
                  <a:schemeClr val="dk1"/>
                </a:solidFill>
                <a:latin typeface="Intel Clear"/>
                <a:ea typeface="Intel Clear" panose="020B0604020203020204" pitchFamily="34" charset="0"/>
                <a:cs typeface="Intel Clear" panose="020B0604020203020204" pitchFamily="34" charset="0"/>
              </a:rPr>
              <a:t>. </a:t>
            </a:r>
            <a:r>
              <a:rPr lang="ko-KR" altLang="en-US" sz="800" i="1" dirty="0">
                <a:solidFill>
                  <a:schemeClr val="dk1"/>
                </a:solidFill>
                <a:latin typeface="Intel Clear"/>
                <a:ea typeface="Intel Clear" panose="020B0604020203020204" pitchFamily="34" charset="0"/>
                <a:cs typeface="Intel Clear" panose="020B0604020203020204" pitchFamily="34" charset="0"/>
              </a:rPr>
              <a:t>여기에 몇 가지 관찰 사항이 있습니다</a:t>
            </a:r>
            <a:r>
              <a:rPr lang="en-US" altLang="ko-KR" sz="800" i="1" dirty="0">
                <a:solidFill>
                  <a:schemeClr val="dk1"/>
                </a:solidFill>
                <a:latin typeface="Intel Clear"/>
                <a:ea typeface="Intel Clear" panose="020B0604020203020204" pitchFamily="34" charset="0"/>
                <a:cs typeface="Intel Clear" panose="020B0604020203020204" pitchFamily="34" charset="0"/>
              </a:rPr>
              <a:t>. </a:t>
            </a:r>
          </a:p>
          <a:p>
            <a:pPr marL="0" lvl="0" indent="0" algn="l" rtl="0">
              <a:spcBef>
                <a:spcPts val="0"/>
              </a:spcBef>
              <a:spcAft>
                <a:spcPts val="0"/>
              </a:spcAft>
              <a:buClr>
                <a:schemeClr val="dk1"/>
              </a:buClr>
              <a:buSzPts val="1200"/>
              <a:buFont typeface="Calibri"/>
              <a:buNone/>
            </a:pPr>
            <a:r>
              <a:rPr lang="en-US" altLang="ko-KR" sz="800" i="1" dirty="0">
                <a:solidFill>
                  <a:schemeClr val="dk1"/>
                </a:solidFill>
                <a:latin typeface="Intel Clear"/>
                <a:ea typeface="Intel Clear" panose="020B0604020203020204" pitchFamily="34" charset="0"/>
                <a:cs typeface="Intel Clear" panose="020B0604020203020204" pitchFamily="34" charset="0"/>
              </a:rPr>
              <a:t>[</a:t>
            </a:r>
            <a:r>
              <a:rPr lang="ko-KR" altLang="en-US" sz="800" i="1" dirty="0">
                <a:solidFill>
                  <a:schemeClr val="dk1"/>
                </a:solidFill>
                <a:latin typeface="Intel Clear"/>
                <a:ea typeface="Intel Clear" panose="020B0604020203020204" pitchFamily="34" charset="0"/>
                <a:cs typeface="Intel Clear" panose="020B0604020203020204" pitchFamily="34" charset="0"/>
              </a:rPr>
              <a:t>당신의 의견</a:t>
            </a:r>
            <a:r>
              <a:rPr lang="en-US" altLang="ko-KR" sz="800" i="1" dirty="0">
                <a:solidFill>
                  <a:schemeClr val="dk1"/>
                </a:solidFill>
                <a:latin typeface="Intel Clear"/>
                <a:ea typeface="Intel Clear" panose="020B0604020203020204" pitchFamily="34" charset="0"/>
                <a:cs typeface="Intel Clear" panose="020B0604020203020204" pitchFamily="34" charset="0"/>
              </a:rPr>
              <a:t>]</a:t>
            </a:r>
            <a:r>
              <a:rPr lang="ko-KR" altLang="en-US" sz="800" i="1" dirty="0">
                <a:solidFill>
                  <a:schemeClr val="dk1"/>
                </a:solidFill>
                <a:latin typeface="Intel Clear"/>
                <a:ea typeface="Intel Clear" panose="020B0604020203020204" pitchFamily="34" charset="0"/>
                <a:cs typeface="Intel Clear" panose="020B0604020203020204" pitchFamily="34" charset="0"/>
              </a:rPr>
              <a:t>추가 설명이나 피드백이 있습니까</a:t>
            </a:r>
            <a:r>
              <a:rPr lang="en-US" altLang="ko-KR" sz="800" i="1" dirty="0">
                <a:solidFill>
                  <a:schemeClr val="dk1"/>
                </a:solidFill>
                <a:latin typeface="Intel Clear"/>
                <a:ea typeface="Intel Clear" panose="020B0604020203020204" pitchFamily="34" charset="0"/>
                <a:cs typeface="Intel Clear" panose="020B0604020203020204" pitchFamily="34" charset="0"/>
              </a:rPr>
              <a:t>?</a:t>
            </a:r>
            <a:endParaRPr lang="en-US" sz="12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401148816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ko-KR" altLang="en-US" sz="1200" dirty="0">
                <a:effectLst/>
                <a:latin typeface="Intel Clear" panose="020B0604020203020204" pitchFamily="34" charset="0"/>
                <a:ea typeface="Times New Roman" panose="02020603050405020304" pitchFamily="18" charset="0"/>
              </a:rPr>
              <a:t>오늘 모듈에 </a:t>
            </a:r>
            <a:r>
              <a:rPr lang="ko-KR" altLang="en-US" sz="1200" dirty="0" err="1">
                <a:effectLst/>
                <a:latin typeface="Intel Clear" panose="020B0604020203020204" pitchFamily="34" charset="0"/>
                <a:ea typeface="Times New Roman" panose="02020603050405020304" pitchFamily="18" charset="0"/>
              </a:rPr>
              <a:t>참석해주셔서</a:t>
            </a:r>
            <a:r>
              <a:rPr lang="ko-KR" altLang="en-US" sz="1200" dirty="0">
                <a:effectLst/>
                <a:latin typeface="Intel Clear" panose="020B0604020203020204" pitchFamily="34" charset="0"/>
                <a:ea typeface="Times New Roman" panose="02020603050405020304" pitchFamily="18" charset="0"/>
              </a:rPr>
              <a:t> 감사합니다</a:t>
            </a:r>
            <a:r>
              <a:rPr lang="en-US" altLang="ko-KR" sz="1200" dirty="0">
                <a:effectLst/>
                <a:latin typeface="Intel Clear" panose="020B0604020203020204" pitchFamily="34" charset="0"/>
                <a:ea typeface="Times New Roman" panose="02020603050405020304" pitchFamily="18" charset="0"/>
              </a:rPr>
              <a:t>! </a:t>
            </a:r>
            <a:r>
              <a:rPr lang="ko-KR" altLang="en-US" sz="1200" dirty="0">
                <a:effectLst/>
                <a:latin typeface="Intel Clear" panose="020B0604020203020204" pitchFamily="34" charset="0"/>
                <a:ea typeface="Times New Roman" panose="02020603050405020304" pitchFamily="18" charset="0"/>
              </a:rPr>
              <a:t>다음에 뵙기를 기대합니다</a:t>
            </a:r>
            <a:r>
              <a:rPr lang="en-US" altLang="ko-KR" sz="1200" dirty="0">
                <a:effectLst/>
                <a:latin typeface="Intel Clear" panose="020B0604020203020204" pitchFamily="34" charset="0"/>
                <a:ea typeface="Times New Roman" panose="02020603050405020304" pitchFamily="18" charset="0"/>
              </a:rPr>
              <a:t>!</a:t>
            </a:r>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59</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en-US" i="1" dirty="0"/>
              <a:t>이것은 우리가 이전에 다루었던 것처럼 우리가 </a:t>
            </a:r>
            <a:r>
              <a:rPr lang="ko-KR" altLang="en-US" i="1" dirty="0" err="1"/>
              <a:t>파이썬을</a:t>
            </a:r>
            <a:r>
              <a:rPr lang="ko-KR" altLang="en-US" i="1" dirty="0"/>
              <a:t> 사용하는 이유를 상기시켜줍니다</a:t>
            </a:r>
            <a:r>
              <a:rPr lang="en-US" altLang="ko-KR" i="1" dirty="0"/>
              <a:t>.</a:t>
            </a:r>
          </a:p>
          <a:p>
            <a:endParaRPr lang="en-US" dirty="0"/>
          </a:p>
          <a:p>
            <a:pPr algn="just">
              <a:spcAft>
                <a:spcPts val="600"/>
              </a:spcAft>
            </a:pP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그러면 우리는 왜 </a:t>
            </a:r>
            <a:r>
              <a:rPr lang="ko-KR" altLang="ko-KR" sz="18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파이썬을</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사용할까요</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앞서 언급했듯이 파이썬 코드를 읽고 이해하기 쉽다는 것이 가장 큰 이유입니다</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또한 단순성은 언어의 기술로 인해 발생할 수 있는 혼란과 실수를 크게 줄입니다</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또한 강력한 라이브러리와 프레임워크를 쉽게 사용할 수 있어 개발 시간을 크게 단축할 수 있어 </a:t>
            </a:r>
            <a:r>
              <a:rPr lang="ko-KR" altLang="ko-KR" sz="18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파이썬을</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사용합니다</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파이썬 라이브러리는 코드를 작성하지 않고도 많은 작업을 수행할 수 있는 함수 및 메서드의 모음입니다</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이렇게 하면 보다 효율적으로 작업할 수 있으며 일반적인 명령을 작성하거나 다시 쓰지 않아도 됩니다</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8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파이썬에는</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이미 많은 표준 라이브러리가 포함되어 있습니다</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예를 들어</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8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파이썬에</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내장된 수학 라이브러리는 각 함수를 빌드할 필요 없이 수학 함수에 대한 액세스를 제공합니다</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다음으로</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파이썬은</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유연합니다</a:t>
            </a:r>
            <a:r>
              <a:rPr lang="en-US"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원하는</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결과를</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얻기</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위해</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다른</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언어의</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기능과</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활용할</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800" dirty="0">
                <a:solidFill>
                  <a:srgbClr val="000000"/>
                </a:solidFill>
                <a:effectLst/>
                <a:latin typeface="IntelOne Text" panose="020B0503020203020204"/>
                <a:ea typeface="Intel Clear" panose="020B0604020203020204"/>
                <a:cs typeface="Intel Clear" panose="020B0604020203020204"/>
              </a:rPr>
              <a:t>.</a:t>
            </a:r>
            <a:endParaRPr lang="ko-KR" altLang="ko-KR" sz="18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또한 다른 프로그래밍 언어들과 달리 </a:t>
            </a:r>
            <a:r>
              <a:rPr lang="ko-KR" altLang="ko-KR" sz="18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파이썬은</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8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재컴파일을</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필요로 하지 않으므로 빠르게 변경하고 원하는 결과를 빠르게 확인할 수 있습니다</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알고 있는 다른 프로그래밍 언어가 있습니까</a:t>
            </a:r>
            <a:r>
              <a:rPr lang="en-US"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1058030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228600" eaLnBrk="1" fontAlgn="auto" latinLnBrk="0" hangingPunct="1">
              <a:lnSpc>
                <a:spcPct val="117999"/>
              </a:lnSpc>
              <a:spcBef>
                <a:spcPts val="0"/>
              </a:spcBef>
              <a:spcAft>
                <a:spcPts val="0"/>
              </a:spcAft>
              <a:buClrTx/>
              <a:buSzTx/>
              <a:buFontTx/>
              <a:buNone/>
              <a:tabLst/>
              <a:defRPr/>
            </a:pPr>
            <a:r>
              <a:rPr lang="ko-KR" altLang="en-US" dirty="0"/>
              <a:t>이전에 논의한 바와 같이</a:t>
            </a:r>
            <a:r>
              <a:rPr lang="en-US" altLang="ko-KR" dirty="0"/>
              <a:t>, </a:t>
            </a:r>
            <a:r>
              <a:rPr lang="ko-KR" altLang="en-US" dirty="0"/>
              <a:t>우리는 파이썬 라이브러리를 사용하여 강력하고 재사용 가능한 기능을 처음부터 작성하지 않아도 되므로 개발에 필요한 시간을 단축함으로써 시간을 절약할 수 있습니다</a:t>
            </a:r>
            <a:r>
              <a:rPr lang="en-US" altLang="ko-KR" dirty="0"/>
              <a:t>. </a:t>
            </a:r>
            <a:r>
              <a:rPr lang="ko-KR" altLang="en-US" dirty="0"/>
              <a:t>또한 </a:t>
            </a:r>
            <a:r>
              <a:rPr lang="en-US" altLang="ko-KR" dirty="0"/>
              <a:t>100,000</a:t>
            </a:r>
            <a:r>
              <a:rPr lang="ko-KR" altLang="en-US" dirty="0"/>
              <a:t>개가 넘는 방대한 양의 무료 오픈 소스 라이브러리 중에서 선택할 수 있으며 그 중 일부는 기계 학습</a:t>
            </a:r>
            <a:r>
              <a:rPr lang="en-US" altLang="ko-KR" dirty="0"/>
              <a:t>, </a:t>
            </a:r>
            <a:r>
              <a:rPr lang="ko-KR" altLang="en-US" dirty="0"/>
              <a:t>데이터 시각화</a:t>
            </a:r>
            <a:r>
              <a:rPr lang="en-US" altLang="ko-KR" dirty="0"/>
              <a:t>, </a:t>
            </a:r>
            <a:r>
              <a:rPr lang="ko-KR" altLang="en-US" dirty="0"/>
              <a:t>이미지 및 데이터 조작을 개발하는 기능을 제공합니다</a:t>
            </a:r>
            <a:r>
              <a:rPr lang="en-US" altLang="ko-KR" dirty="0"/>
              <a:t>.</a:t>
            </a:r>
          </a:p>
          <a:p>
            <a:pPr marL="0" marR="0" lvl="0" indent="0" defTabSz="228600" eaLnBrk="1" fontAlgn="auto" latinLnBrk="0" hangingPunct="1">
              <a:lnSpc>
                <a:spcPct val="117999"/>
              </a:lnSpc>
              <a:spcBef>
                <a:spcPts val="0"/>
              </a:spcBef>
              <a:spcAft>
                <a:spcPts val="0"/>
              </a:spcAft>
              <a:buClrTx/>
              <a:buSzTx/>
              <a:buFontTx/>
              <a:buNone/>
              <a:tabLst/>
              <a:defRPr/>
            </a:pPr>
            <a:r>
              <a:rPr lang="ko-KR" altLang="en-US" b="0" i="0" dirty="0">
                <a:solidFill>
                  <a:srgbClr val="000000"/>
                </a:solidFill>
                <a:effectLst/>
                <a:latin typeface="Helvetica" panose="020B0604020202020204" pitchFamily="34" charset="0"/>
              </a:rPr>
              <a:t>이 모듈에서는 </a:t>
            </a:r>
            <a:r>
              <a:rPr lang="en-US" altLang="ko-KR" b="0" i="0" dirty="0">
                <a:solidFill>
                  <a:srgbClr val="000000"/>
                </a:solidFill>
                <a:effectLst/>
                <a:latin typeface="Helvetica" panose="020B0604020202020204" pitchFamily="34" charset="0"/>
              </a:rPr>
              <a:t>NumPy, Pandas </a:t>
            </a:r>
            <a:r>
              <a:rPr lang="ko-KR" altLang="en-US" b="0" i="0" dirty="0">
                <a:solidFill>
                  <a:srgbClr val="000000"/>
                </a:solidFill>
                <a:effectLst/>
                <a:latin typeface="Helvetica" panose="020B0604020202020204" pitchFamily="34" charset="0"/>
              </a:rPr>
              <a:t>및 </a:t>
            </a:r>
            <a:r>
              <a:rPr lang="en-US" altLang="ko-KR" b="0" i="0" dirty="0">
                <a:solidFill>
                  <a:srgbClr val="000000"/>
                </a:solidFill>
                <a:effectLst/>
                <a:latin typeface="Helvetica" panose="020B0604020202020204" pitchFamily="34" charset="0"/>
              </a:rPr>
              <a:t>scikit-learn</a:t>
            </a:r>
            <a:r>
              <a:rPr lang="ko-KR" altLang="en-US" b="0" i="0" dirty="0">
                <a:solidFill>
                  <a:srgbClr val="000000"/>
                </a:solidFill>
                <a:effectLst/>
                <a:latin typeface="Helvetica" panose="020B0604020202020204" pitchFamily="34" charset="0"/>
              </a:rPr>
              <a:t>을 탐구하여 </a:t>
            </a:r>
            <a:r>
              <a:rPr lang="en-US" altLang="ko-KR" b="0" i="0" dirty="0">
                <a:solidFill>
                  <a:srgbClr val="000000"/>
                </a:solidFill>
                <a:effectLst/>
                <a:latin typeface="Helvetica" panose="020B0604020202020204" pitchFamily="34" charset="0"/>
              </a:rPr>
              <a:t>AI </a:t>
            </a:r>
            <a:r>
              <a:rPr lang="ko-KR" altLang="en-US" b="0" i="0" dirty="0">
                <a:solidFill>
                  <a:srgbClr val="000000"/>
                </a:solidFill>
                <a:effectLst/>
                <a:latin typeface="Helvetica" panose="020B0604020202020204" pitchFamily="34" charset="0"/>
              </a:rPr>
              <a:t>솔루션을 만드는 몇 가지 구성 요소에 대해 처음으로 접할 수 있습니다</a:t>
            </a:r>
            <a:r>
              <a:rPr lang="en-US" altLang="ko-KR" b="0" i="0" dirty="0">
                <a:solidFill>
                  <a:srgbClr val="000000"/>
                </a:solidFill>
                <a:effectLst/>
                <a:latin typeface="Helvetica" panose="020B0604020202020204" pitchFamily="34" charset="0"/>
              </a:rPr>
              <a:t>.</a:t>
            </a:r>
            <a:r>
              <a:rPr lang="ko-KR" altLang="en-US" b="0" i="0" dirty="0">
                <a:solidFill>
                  <a:srgbClr val="000000"/>
                </a:solidFill>
                <a:effectLst/>
                <a:latin typeface="Helvetica" panose="020B0604020202020204" pitchFamily="34" charset="0"/>
              </a:rPr>
              <a:t>이 솔루션은 이러한 라이브러리와 기능을 보다 깊이 사용하는 다음 모듈에 도움이 됩니다</a:t>
            </a:r>
            <a:r>
              <a:rPr lang="en-US" altLang="ko-KR" b="0" i="0" dirty="0">
                <a:solidFill>
                  <a:srgbClr val="000000"/>
                </a:solidFill>
                <a:effectLst/>
                <a:latin typeface="Helvetica" panose="020B0604020202020204" pitchFamily="34" charset="0"/>
              </a:rPr>
              <a:t>.</a:t>
            </a:r>
            <a:endParaRPr lang="en-US" dirty="0"/>
          </a:p>
          <a:p>
            <a:pPr marL="0" marR="0" lvl="0" indent="0" defTabSz="228600" eaLnBrk="1" fontAlgn="auto" latinLnBrk="0" hangingPunct="1">
              <a:lnSpc>
                <a:spcPct val="117999"/>
              </a:lnSpc>
              <a:spcBef>
                <a:spcPts val="0"/>
              </a:spcBef>
              <a:spcAft>
                <a:spcPts val="0"/>
              </a:spcAft>
              <a:buClrTx/>
              <a:buSzTx/>
              <a:buFontTx/>
              <a:buNone/>
              <a:tabLst/>
              <a:defRPr/>
            </a:pPr>
            <a:endParaRPr lang="en-US" dirty="0"/>
          </a:p>
          <a:p>
            <a:pPr marL="0" marR="0" lvl="0" indent="0" defTabSz="228600" eaLnBrk="1" fontAlgn="auto" latinLnBrk="0" hangingPunct="1">
              <a:lnSpc>
                <a:spcPct val="117999"/>
              </a:lnSpc>
              <a:spcBef>
                <a:spcPts val="0"/>
              </a:spcBef>
              <a:spcAft>
                <a:spcPts val="0"/>
              </a:spcAft>
              <a:buClrTx/>
              <a:buSzTx/>
              <a:buFontTx/>
              <a:buNone/>
              <a:tabLst/>
              <a:defRPr/>
            </a:pPr>
            <a:r>
              <a:rPr lang="ko-KR" altLang="en-US" dirty="0"/>
              <a:t>이제 </a:t>
            </a:r>
            <a:r>
              <a:rPr lang="en-US" altLang="ko-KR" dirty="0"/>
              <a:t>NumPy</a:t>
            </a:r>
            <a:r>
              <a:rPr lang="ko-KR" altLang="en-US" dirty="0"/>
              <a:t>와 </a:t>
            </a:r>
            <a:r>
              <a:rPr lang="en-US" altLang="ko-KR" dirty="0"/>
              <a:t>Pandas</a:t>
            </a:r>
            <a:r>
              <a:rPr lang="ko-KR" altLang="en-US" dirty="0"/>
              <a:t>를 살펴보겠습니다</a:t>
            </a:r>
            <a:r>
              <a:rPr lang="en-US" altLang="ko-KR" dirty="0"/>
              <a:t>. </a:t>
            </a:r>
            <a:r>
              <a:rPr lang="ko-KR" altLang="en-US" dirty="0"/>
              <a:t>그 전에 다른 </a:t>
            </a:r>
            <a:r>
              <a:rPr lang="en-US" altLang="ko-KR" dirty="0"/>
              <a:t>Python </a:t>
            </a:r>
            <a:r>
              <a:rPr lang="ko-KR" altLang="en-US" dirty="0"/>
              <a:t>라이브러리를 설명할 수 있는 사람이 있습니까</a:t>
            </a:r>
            <a:r>
              <a:rPr lang="en-US" altLang="ko-KR" dirty="0"/>
              <a:t>?</a:t>
            </a:r>
            <a:endParaRPr lang="en-US" dirty="0"/>
          </a:p>
        </p:txBody>
      </p:sp>
    </p:spTree>
    <p:extLst>
      <p:ext uri="{BB962C8B-B14F-4D97-AF65-F5344CB8AC3E}">
        <p14:creationId xmlns:p14="http://schemas.microsoft.com/office/powerpoint/2010/main" val="29732065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a:t>https://colab.research.google.com </a:t>
            </a:r>
            <a:r>
              <a:rPr lang="ko-KR" altLang="en-US" i="1" dirty="0"/>
              <a:t>에 로그인합니다</a:t>
            </a:r>
            <a:r>
              <a:rPr lang="en-US" altLang="ko-KR" i="1" dirty="0"/>
              <a:t>.</a:t>
            </a:r>
            <a:endParaRPr lang="en-US" i="1" dirty="0"/>
          </a:p>
          <a:p>
            <a:endParaRPr lang="en-US" dirty="0"/>
          </a:p>
          <a:p>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빠르게 검색할 수 있는 경우</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Google </a:t>
            </a:r>
            <a:r>
              <a:rPr lang="en-US" altLang="ko-KR" sz="1800"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Colab</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으로 이동하고</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그렇지 않으면</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 https://colab.research.google.com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링크를 통해 이동합니다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endParaRPr lang="ko-KR" altLang="ko-KR" sz="1800" dirty="0">
              <a:effectLst/>
              <a:latin typeface="Times New Roman" panose="02020603050405020304" pitchFamily="18" charset="0"/>
              <a:ea typeface="바탕" panose="02030600000101010101" pitchFamily="18" charset="-127"/>
            </a:endParaRPr>
          </a:p>
          <a:p>
            <a:endParaRPr lang="en-US" dirty="0"/>
          </a:p>
        </p:txBody>
      </p:sp>
    </p:spTree>
    <p:extLst>
      <p:ext uri="{BB962C8B-B14F-4D97-AF65-F5344CB8AC3E}">
        <p14:creationId xmlns:p14="http://schemas.microsoft.com/office/powerpoint/2010/main" val="28833591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로그인한</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후</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다음과</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같은</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보기가</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표시되어야</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실수로</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닫은</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경우</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en-US" altLang="ko-KR" sz="18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File</a:t>
            </a:r>
            <a:r>
              <a:rPr lang="en-US" altLang="ko-KR" sz="1800" dirty="0">
                <a:solidFill>
                  <a:srgbClr val="000000"/>
                </a:solidFill>
                <a:effectLst/>
                <a:latin typeface="IntelOne Text" panose="020B0503020203020204"/>
                <a:ea typeface="Intel Clear" panose="020B0604020203020204"/>
                <a:cs typeface="Intel Clear" panose="020B0604020203020204"/>
              </a:rPr>
              <a:t>: Upload Notebook</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으로</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이동하여</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a:rPr>
              <a:t> </a:t>
            </a:r>
            <a:r>
              <a:rPr lang="ko-KR" altLang="en-US"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다시 접속합니다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endParaRPr lang="en-US" dirty="0"/>
          </a:p>
        </p:txBody>
      </p:sp>
    </p:spTree>
    <p:extLst>
      <p:ext uri="{BB962C8B-B14F-4D97-AF65-F5344CB8AC3E}">
        <p14:creationId xmlns:p14="http://schemas.microsoft.com/office/powerpoint/2010/main" val="5996198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4.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17.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 Id="rId4" Type="http://schemas.openxmlformats.org/officeDocument/2006/relationships/image" Target="../media/image24.emf"/></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96022309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79328324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3261069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529297639"/>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960857251"/>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13809322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32561768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xmlns=""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xmlns=""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xmlns=""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xmlns=""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xmlns=""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a:p>
        </p:txBody>
      </p:sp>
    </p:spTree>
    <p:extLst>
      <p:ext uri="{BB962C8B-B14F-4D97-AF65-F5344CB8AC3E}">
        <p14:creationId xmlns:p14="http://schemas.microsoft.com/office/powerpoint/2010/main" val="3531277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xmlns=""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xmlns="" val="1"/>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xmlns=""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xmlns=""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xmlns=""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xmlns=""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xmlns="" val="1"/>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xmlns=""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xmlns=""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xmlns=""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xmlns=""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xmlns=""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xmlns=""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xmlns=""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xmlns="" val="1"/>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xmlns=""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xmlns=""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xmlns=""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xmlns=""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xmlns=""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xmlns="" val="1"/>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xmlns=""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xmlns=""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xmlns=""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xmlns=""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xmlns=""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xmlns="" val="1"/>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xmlns=""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xmlns=""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xmlns=""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xmlns=""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xmlns=""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xmlns=""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xmlns="" val="1"/>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xmlns=""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xmlns=""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xmlns=""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xmlns=""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xmlns="" val="1"/>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xmlns=""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xmlns=""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xmlns=""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xmlns=""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xmlns=""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and Content Blue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1101578"/>
            <a:ext cx="4838270" cy="1782383"/>
          </a:xfrm>
        </p:spPr>
        <p:txBody>
          <a:bodyPr anchor="t" anchorCtr="0">
            <a:normAutofit/>
          </a:bodyPr>
          <a:lstStyle>
            <a:lvl1pPr>
              <a:defRPr sz="4800">
                <a:solidFill>
                  <a:srgbClr val="000000"/>
                </a:solidFill>
              </a:defRPr>
            </a:lvl1pPr>
          </a:lstStyle>
          <a:p>
            <a:r>
              <a:rPr lang="en-US"/>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xmlns=""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7" name="Picture 16">
            <a:extLst>
              <a:ext uri="{FF2B5EF4-FFF2-40B4-BE49-F238E27FC236}">
                <a16:creationId xmlns:a16="http://schemas.microsoft.com/office/drawing/2014/main" id="{1E144ECC-CC35-4ED0-9B1E-B604F9C1DFAC}"/>
              </a:ext>
            </a:extLst>
          </p:cNvPr>
          <p:cNvPicPr>
            <a:picLocks noChangeAspect="1"/>
          </p:cNvPicPr>
          <p:nvPr userDrawn="1"/>
        </p:nvPicPr>
        <p:blipFill>
          <a:blip r:embed="rId2"/>
          <a:stretch>
            <a:fillRect/>
          </a:stretch>
        </p:blipFill>
        <p:spPr>
          <a:xfrm>
            <a:off x="10487025" y="6504175"/>
            <a:ext cx="1097247" cy="289196"/>
          </a:xfrm>
          <a:prstGeom prst="rect">
            <a:avLst/>
          </a:prstGeom>
        </p:spPr>
      </p:pic>
    </p:spTree>
    <p:extLst>
      <p:ext uri="{BB962C8B-B14F-4D97-AF65-F5344CB8AC3E}">
        <p14:creationId xmlns:p14="http://schemas.microsoft.com/office/powerpoint/2010/main" val="251524196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xmlns=""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xmlns=""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xmlns="" val="1"/>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xmlns=""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xmlns=""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xmlns=""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xmlns=""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xmlns=""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xmlns="" val="1"/>
              </a:ext>
            </a:extLst>
          </p:cNvPr>
          <p:cNvPicPr>
            <a:picLocks noChangeAspect="1"/>
          </p:cNvPicPr>
          <p:nvPr userDrawn="1"/>
        </p:nvPicPr>
        <p:blipFill>
          <a:blip r:embed="rId2">
            <a:lum bright="100000"/>
            <a:extLst>
              <a:ext uri="{96DAC541-7B7A-43D3-8B79-37D633B846F1}">
                <asvg:svgBlip xmlns:asvg="http://schemas.microsoft.com/office/drawing/2016/SVG/main" xmlns=""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xmlns="" val="1"/>
              </a:ext>
            </a:extLst>
          </p:cNvPr>
          <p:cNvSpPr/>
          <p:nvPr userDrawn="1"/>
        </p:nvSpPr>
        <p:spPr>
          <a:xfrm>
            <a:off x="5537995" y="6510549"/>
            <a:ext cx="1116010"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xmlns="" val="1"/>
              </a:ext>
            </a:extLst>
          </p:cNvPr>
          <p:cNvSpPr/>
          <p:nvPr userDrawn="1"/>
        </p:nvSpPr>
        <p:spPr>
          <a:xfrm>
            <a:off x="286365" y="6510549"/>
            <a:ext cx="1701107"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xmlns=""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xmlns=""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xmlns=""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xmlns=""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628708460"/>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xmlns=""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xmlns=""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8278960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xmlns=""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xmlns=""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40048789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xmlns=""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xmlns=""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172064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394233831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xmlns=""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xmlns=""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xmlns=""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xmlns=""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745052671"/>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24932501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3707880949"/>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Agenda / Review">
  <p:cSld name="1_Agenda / Review">
    <p:bg>
      <p:bgPr>
        <a:solidFill>
          <a:srgbClr val="8BAE46"/>
        </a:solidFill>
        <a:effectLst/>
      </p:bgPr>
    </p:bg>
    <p:spTree>
      <p:nvGrpSpPr>
        <p:cNvPr id="1" name="Shape 60"/>
        <p:cNvGrpSpPr/>
        <p:nvPr/>
      </p:nvGrpSpPr>
      <p:grpSpPr>
        <a:xfrm>
          <a:off x="0" y="0"/>
          <a:ext cx="0" cy="0"/>
          <a:chOff x="0" y="0"/>
          <a:chExt cx="0" cy="0"/>
        </a:xfrm>
      </p:grpSpPr>
      <p:sp>
        <p:nvSpPr>
          <p:cNvPr id="61" name="Google Shape;61;p3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sz="3600">
                <a:solidFill>
                  <a:schemeClr val="lt1"/>
                </a:solidFill>
                <a:latin typeface="Play"/>
                <a:ea typeface="Play"/>
                <a:cs typeface="Play"/>
                <a:sym typeface="Play"/>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2" name="Google Shape;62;p37"/>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Calibri"/>
              <a:buNone/>
            </a:pPr>
            <a:endParaRPr sz="3200" b="0" i="0" u="none" strike="noStrike" cap="none">
              <a:solidFill>
                <a:srgbClr val="FFFFFF"/>
              </a:solidFill>
              <a:latin typeface="Calibri"/>
              <a:ea typeface="Calibri"/>
              <a:cs typeface="Calibri"/>
              <a:sym typeface="Calibri"/>
            </a:endParaRPr>
          </a:p>
        </p:txBody>
      </p:sp>
      <p:sp>
        <p:nvSpPr>
          <p:cNvPr id="63" name="Google Shape;63;p37"/>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Calibri"/>
              <a:buNone/>
            </a:pPr>
            <a:endParaRPr sz="3200" b="0" i="0" u="none" strike="noStrike" cap="none">
              <a:solidFill>
                <a:srgbClr val="FFFFFF"/>
              </a:solidFill>
              <a:latin typeface="Calibri"/>
              <a:ea typeface="Calibri"/>
              <a:cs typeface="Calibri"/>
              <a:sym typeface="Calibri"/>
            </a:endParaRPr>
          </a:p>
        </p:txBody>
      </p:sp>
      <p:sp>
        <p:nvSpPr>
          <p:cNvPr id="64" name="Google Shape;64;p37"/>
          <p:cNvSpPr txBox="1">
            <a:spLocks noGrp="1"/>
          </p:cNvSpPr>
          <p:nvPr>
            <p:ph type="sldNum" idx="12"/>
          </p:nvPr>
        </p:nvSpPr>
        <p:spPr>
          <a:xfrm>
            <a:off x="11734800" y="6497637"/>
            <a:ext cx="521855" cy="360363"/>
          </a:xfrm>
          <a:prstGeom prst="rect">
            <a:avLst/>
          </a:prstGeom>
          <a:noFill/>
          <a:ln>
            <a:noFill/>
          </a:ln>
        </p:spPr>
        <p:txBody>
          <a:bodyPr spcFirstLastPara="1" wrap="square" lIns="91425" tIns="45700" rIns="91425" bIns="45700" anchor="t" anchorCtr="0">
            <a:noAutofit/>
          </a:bodyPr>
          <a:lstStyle>
            <a:lvl1pPr marL="0" lvl="0" indent="0" algn="ctr">
              <a:spcBef>
                <a:spcPts val="0"/>
              </a:spcBef>
              <a:buNone/>
              <a:defRPr sz="1000">
                <a:solidFill>
                  <a:schemeClr val="lt1"/>
                </a:solidFill>
                <a:latin typeface="Play"/>
                <a:ea typeface="Play"/>
                <a:cs typeface="Play"/>
                <a:sym typeface="Play"/>
              </a:defRPr>
            </a:lvl1pPr>
            <a:lvl2pPr marL="0" lvl="1" indent="0" algn="ctr">
              <a:spcBef>
                <a:spcPts val="0"/>
              </a:spcBef>
              <a:buNone/>
              <a:defRPr sz="1000">
                <a:solidFill>
                  <a:schemeClr val="lt1"/>
                </a:solidFill>
                <a:latin typeface="Play"/>
                <a:ea typeface="Play"/>
                <a:cs typeface="Play"/>
                <a:sym typeface="Play"/>
              </a:defRPr>
            </a:lvl2pPr>
            <a:lvl3pPr marL="0" lvl="2" indent="0" algn="ctr">
              <a:spcBef>
                <a:spcPts val="0"/>
              </a:spcBef>
              <a:buNone/>
              <a:defRPr sz="1000">
                <a:solidFill>
                  <a:schemeClr val="lt1"/>
                </a:solidFill>
                <a:latin typeface="Play"/>
                <a:ea typeface="Play"/>
                <a:cs typeface="Play"/>
                <a:sym typeface="Play"/>
              </a:defRPr>
            </a:lvl3pPr>
            <a:lvl4pPr marL="0" lvl="3" indent="0" algn="ctr">
              <a:spcBef>
                <a:spcPts val="0"/>
              </a:spcBef>
              <a:buNone/>
              <a:defRPr sz="1000">
                <a:solidFill>
                  <a:schemeClr val="lt1"/>
                </a:solidFill>
                <a:latin typeface="Play"/>
                <a:ea typeface="Play"/>
                <a:cs typeface="Play"/>
                <a:sym typeface="Play"/>
              </a:defRPr>
            </a:lvl4pPr>
            <a:lvl5pPr marL="0" lvl="4" indent="0" algn="ctr">
              <a:spcBef>
                <a:spcPts val="0"/>
              </a:spcBef>
              <a:buNone/>
              <a:defRPr sz="1000">
                <a:solidFill>
                  <a:schemeClr val="lt1"/>
                </a:solidFill>
                <a:latin typeface="Play"/>
                <a:ea typeface="Play"/>
                <a:cs typeface="Play"/>
                <a:sym typeface="Play"/>
              </a:defRPr>
            </a:lvl5pPr>
            <a:lvl6pPr marL="0" lvl="5" indent="0" algn="ctr">
              <a:spcBef>
                <a:spcPts val="0"/>
              </a:spcBef>
              <a:buNone/>
              <a:defRPr sz="1000">
                <a:solidFill>
                  <a:schemeClr val="lt1"/>
                </a:solidFill>
                <a:latin typeface="Play"/>
                <a:ea typeface="Play"/>
                <a:cs typeface="Play"/>
                <a:sym typeface="Play"/>
              </a:defRPr>
            </a:lvl6pPr>
            <a:lvl7pPr marL="0" lvl="6" indent="0" algn="ctr">
              <a:spcBef>
                <a:spcPts val="0"/>
              </a:spcBef>
              <a:buNone/>
              <a:defRPr sz="1000">
                <a:solidFill>
                  <a:schemeClr val="lt1"/>
                </a:solidFill>
                <a:latin typeface="Play"/>
                <a:ea typeface="Play"/>
                <a:cs typeface="Play"/>
                <a:sym typeface="Play"/>
              </a:defRPr>
            </a:lvl7pPr>
            <a:lvl8pPr marL="0" lvl="7" indent="0" algn="ctr">
              <a:spcBef>
                <a:spcPts val="0"/>
              </a:spcBef>
              <a:buNone/>
              <a:defRPr sz="1000">
                <a:solidFill>
                  <a:schemeClr val="lt1"/>
                </a:solidFill>
                <a:latin typeface="Play"/>
                <a:ea typeface="Play"/>
                <a:cs typeface="Play"/>
                <a:sym typeface="Play"/>
              </a:defRPr>
            </a:lvl8pPr>
            <a:lvl9pPr marL="0" lvl="8" indent="0" algn="ctr">
              <a:spcBef>
                <a:spcPts val="0"/>
              </a:spcBef>
              <a:buNone/>
              <a:defRPr sz="1000">
                <a:solidFill>
                  <a:schemeClr val="lt1"/>
                </a:solidFill>
                <a:latin typeface="Play"/>
                <a:ea typeface="Play"/>
                <a:cs typeface="Play"/>
                <a:sym typeface="Play"/>
              </a:defRPr>
            </a:lvl9pPr>
          </a:lstStyle>
          <a:p>
            <a:pPr marL="0" lvl="0" indent="0" algn="ctr" rtl="0">
              <a:spcBef>
                <a:spcPts val="0"/>
              </a:spcBef>
              <a:spcAft>
                <a:spcPts val="0"/>
              </a:spcAft>
              <a:buNone/>
            </a:pPr>
            <a:fld id="{00000000-1234-1234-1234-123412341234}" type="slidenum">
              <a:rPr lang="en-US"/>
              <a:t>‹#›</a:t>
            </a:fld>
            <a:endParaRPr/>
          </a:p>
        </p:txBody>
      </p:sp>
      <p:sp>
        <p:nvSpPr>
          <p:cNvPr id="65" name="Google Shape;65;p37"/>
          <p:cNvSpPr txBox="1">
            <a:spLocks noGrp="1"/>
          </p:cNvSpPr>
          <p:nvPr>
            <p:ph type="body" idx="1"/>
          </p:nvPr>
        </p:nvSpPr>
        <p:spPr>
          <a:xfrm>
            <a:off x="838200" y="2078038"/>
            <a:ext cx="10069513" cy="347345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Font typeface="Arial"/>
              <a:buChar char="•"/>
              <a:defRPr sz="2800">
                <a:solidFill>
                  <a:schemeClr val="l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6" name="Google Shape;66;p37" descr="Text&#10;&#10;Description automatically generated with medium confidence"/>
          <p:cNvPicPr preferRelativeResize="0"/>
          <p:nvPr/>
        </p:nvPicPr>
        <p:blipFill rotWithShape="1">
          <a:blip r:embed="rId2">
            <a:alphaModFix/>
          </a:blip>
          <a:srcRect/>
          <a:stretch/>
        </p:blipFill>
        <p:spPr>
          <a:xfrm>
            <a:off x="10579394" y="6249950"/>
            <a:ext cx="1080977" cy="608050"/>
          </a:xfrm>
          <a:prstGeom prst="rect">
            <a:avLst/>
          </a:prstGeom>
          <a:noFill/>
          <a:ln>
            <a:noFill/>
          </a:ln>
        </p:spPr>
      </p:pic>
    </p:spTree>
    <p:extLst>
      <p:ext uri="{BB962C8B-B14F-4D97-AF65-F5344CB8AC3E}">
        <p14:creationId xmlns:p14="http://schemas.microsoft.com/office/powerpoint/2010/main" val="21169659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3" Type="http://schemas.openxmlformats.org/officeDocument/2006/relationships/slideLayout" Target="../slideLayouts/slideLayout49.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 Id="rId46" Type="http://schemas.openxmlformats.org/officeDocument/2006/relationships/theme" Target="../theme/theme2.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45" Type="http://schemas.openxmlformats.org/officeDocument/2006/relationships/slideLayout" Target="../slideLayouts/slideLayout91.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slideLayout" Target="../slideLayouts/slideLayout90.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9.xml"/><Relationship Id="rId3" Type="http://schemas.openxmlformats.org/officeDocument/2006/relationships/slideLayout" Target="../slideLayouts/slideLayout94.xml"/><Relationship Id="rId7" Type="http://schemas.openxmlformats.org/officeDocument/2006/relationships/slideLayout" Target="../slideLayouts/slideLayout98.xml"/><Relationship Id="rId2" Type="http://schemas.openxmlformats.org/officeDocument/2006/relationships/slideLayout" Target="../slideLayouts/slideLayout93.xml"/><Relationship Id="rId1" Type="http://schemas.openxmlformats.org/officeDocument/2006/relationships/slideLayout" Target="../slideLayouts/slideLayout92.xml"/><Relationship Id="rId6" Type="http://schemas.openxmlformats.org/officeDocument/2006/relationships/slideLayout" Target="../slideLayouts/slideLayout97.xml"/><Relationship Id="rId5" Type="http://schemas.openxmlformats.org/officeDocument/2006/relationships/slideLayout" Target="../slideLayouts/slideLayout96.xml"/><Relationship Id="rId4" Type="http://schemas.openxmlformats.org/officeDocument/2006/relationships/slideLayout" Target="../slideLayouts/slideLayout9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2.xml"/><Relationship Id="rId7" Type="http://schemas.openxmlformats.org/officeDocument/2006/relationships/slideLayout" Target="../slideLayouts/slideLayout106.xml"/><Relationship Id="rId2" Type="http://schemas.openxmlformats.org/officeDocument/2006/relationships/slideLayout" Target="../slideLayouts/slideLayout101.xml"/><Relationship Id="rId1" Type="http://schemas.openxmlformats.org/officeDocument/2006/relationships/slideLayout" Target="../slideLayouts/slideLayout100.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0" r:id="rId40"/>
    <p:sldLayoutId id="2147483751" r:id="rId41"/>
    <p:sldLayoutId id="2147483752" r:id="rId42"/>
    <p:sldLayoutId id="2147483753" r:id="rId43"/>
    <p:sldLayoutId id="2147483760" r:id="rId44"/>
    <p:sldLayoutId id="2147483761" r:id="rId45"/>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8/1/2022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3676981940"/>
      </p:ext>
    </p:extLst>
  </p:cSld>
  <p:clrMap bg1="lt1" tx1="dk1" bg2="lt2" tx2="dk2" accent1="accent1" accent2="accent2" accent3="accent3" accent4="accent4" accent5="accent5" accent6="accent6" hlink="hlink" folHlink="folHlink"/>
  <p:sldLayoutIdLst>
    <p:sldLayoutId id="2147483764" r:id="rId1"/>
    <p:sldLayoutId id="2147483765" r:id="rId2"/>
    <p:sldLayoutId id="2147483766" r:id="rId3"/>
    <p:sldLayoutId id="2147483767" r:id="rId4"/>
    <p:sldLayoutId id="2147483768" r:id="rId5"/>
    <p:sldLayoutId id="2147483769" r:id="rId6"/>
    <p:sldLayoutId id="2147483770" r:id="rId7"/>
    <p:sldLayoutId id="2147483779"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12765971"/>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4.xml"/></Relationships>
</file>

<file path=ppt/slides/_rels/slide10.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10.xml"/><Relationship Id="rId1" Type="http://schemas.openxmlformats.org/officeDocument/2006/relationships/slideLayout" Target="../slideLayouts/slideLayout86.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90.xm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90.xml"/><Relationship Id="rId5" Type="http://schemas.openxmlformats.org/officeDocument/2006/relationships/image" Target="../media/image45.png"/><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0.xml"/><Relationship Id="rId4" Type="http://schemas.openxmlformats.org/officeDocument/2006/relationships/image" Target="../media/image46.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90.xml"/><Relationship Id="rId4" Type="http://schemas.openxmlformats.org/officeDocument/2006/relationships/image" Target="../media/image47.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90.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90.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90.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90.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9.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90.xml"/><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90.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0.xml"/><Relationship Id="rId4" Type="http://schemas.openxmlformats.org/officeDocument/2006/relationships/image" Target="../media/image56.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90.xml"/></Relationships>
</file>

<file path=ppt/slides/_rels/slide2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0.xml"/></Relationships>
</file>

<file path=ppt/slides/_rels/slide2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90.xml"/></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0.xml"/></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90.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90.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90.xml"/><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6.xml"/><Relationship Id="rId1" Type="http://schemas.openxmlformats.org/officeDocument/2006/relationships/slideLayout" Target="../slideLayouts/slideLayout90.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2" Type="http://schemas.openxmlformats.org/officeDocument/2006/relationships/notesSlide" Target="../notesSlides/notesSlide27.xml"/><Relationship Id="rId1" Type="http://schemas.openxmlformats.org/officeDocument/2006/relationships/slideLayout" Target="../slideLayouts/slideLayout86.xml"/><Relationship Id="rId6" Type="http://schemas.microsoft.com/office/2007/relationships/hdphoto" Target="../media/hdphoto2.wdp"/><Relationship Id="rId5" Type="http://schemas.openxmlformats.org/officeDocument/2006/relationships/image" Target="../media/image41.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90.xml"/><Relationship Id="rId4" Type="http://schemas.openxmlformats.org/officeDocument/2006/relationships/image" Target="../media/image66.png"/></Relationships>
</file>

<file path=ppt/slides/_rels/slide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9.xml"/><Relationship Id="rId1" Type="http://schemas.openxmlformats.org/officeDocument/2006/relationships/slideLayout" Target="../slideLayouts/slideLayout91.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90.xml"/><Relationship Id="rId4" Type="http://schemas.openxmlformats.org/officeDocument/2006/relationships/image" Target="../media/image67.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1.xml"/><Relationship Id="rId1" Type="http://schemas.openxmlformats.org/officeDocument/2006/relationships/slideLayout" Target="../slideLayouts/slideLayout90.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90.xml"/><Relationship Id="rId4" Type="http://schemas.openxmlformats.org/officeDocument/2006/relationships/image" Target="../media/image71.png"/></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90.xml"/><Relationship Id="rId5" Type="http://schemas.openxmlformats.org/officeDocument/2006/relationships/image" Target="../media/image73.png"/><Relationship Id="rId4" Type="http://schemas.openxmlformats.org/officeDocument/2006/relationships/image" Target="../media/image72.png"/></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4.xml"/><Relationship Id="rId1" Type="http://schemas.openxmlformats.org/officeDocument/2006/relationships/slideLayout" Target="../slideLayouts/slideLayout90.xml"/><Relationship Id="rId4" Type="http://schemas.openxmlformats.org/officeDocument/2006/relationships/image" Target="../media/image74.png"/></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5.xml"/><Relationship Id="rId1" Type="http://schemas.openxmlformats.org/officeDocument/2006/relationships/slideLayout" Target="../slideLayouts/slideLayout90.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90.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90.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4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90.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9.xml"/><Relationship Id="rId1" Type="http://schemas.openxmlformats.org/officeDocument/2006/relationships/slideLayout" Target="../slideLayouts/slideLayout90.xml"/><Relationship Id="rId5" Type="http://schemas.openxmlformats.org/officeDocument/2006/relationships/hyperlink" Target="https://3ijzgg28jrq11xk3g33heonv-wpengine.netdna-ssl.com/wp-content/uploads/2017/08/Regression-Class-Clustering-graph.png" TargetMode="External"/><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0.xml"/><Relationship Id="rId1" Type="http://schemas.openxmlformats.org/officeDocument/2006/relationships/slideLayout" Target="../slideLayouts/slideLayout80.xml"/><Relationship Id="rId5" Type="http://schemas.openxmlformats.org/officeDocument/2006/relationships/image" Target="../media/image79.png"/><Relationship Id="rId4" Type="http://schemas.openxmlformats.org/officeDocument/2006/relationships/image" Target="../media/image78.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1.xml"/><Relationship Id="rId1" Type="http://schemas.openxmlformats.org/officeDocument/2006/relationships/slideLayout" Target="../slideLayouts/slideLayout90.xml"/><Relationship Id="rId5" Type="http://schemas.openxmlformats.org/officeDocument/2006/relationships/image" Target="../media/image80.png"/><Relationship Id="rId4" Type="http://schemas.openxmlformats.org/officeDocument/2006/relationships/hyperlink" Target="https://miro.medium.com/max/605/1*x6tN3Uqq13BsAMaJvV373w.png"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80.xml"/></Relationships>
</file>

<file path=ppt/slides/_rels/slide47.xml.rels><?xml version="1.0" encoding="UTF-8" standalone="yes"?>
<Relationships xmlns="http://schemas.openxmlformats.org/package/2006/relationships"><Relationship Id="rId3" Type="http://schemas.openxmlformats.org/officeDocument/2006/relationships/hyperlink" Target="https://deepai.org/machine-learning-glossary-and-terms/perceptron" TargetMode="External"/><Relationship Id="rId2" Type="http://schemas.openxmlformats.org/officeDocument/2006/relationships/notesSlide" Target="../notesSlides/notesSlide43.xml"/><Relationship Id="rId1" Type="http://schemas.openxmlformats.org/officeDocument/2006/relationships/slideLayout" Target="../slideLayouts/slideLayout90.xml"/><Relationship Id="rId6" Type="http://schemas.openxmlformats.org/officeDocument/2006/relationships/image" Target="../media/image25.png"/><Relationship Id="rId5" Type="http://schemas.microsoft.com/office/2007/relationships/hdphoto" Target="../media/hdphoto3.wdp"/><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82.png"/><Relationship Id="rId5" Type="http://schemas.openxmlformats.org/officeDocument/2006/relationships/image" Target="../media/image25.png"/><Relationship Id="rId4" Type="http://schemas.openxmlformats.org/officeDocument/2006/relationships/notesSlide" Target="../notesSlides/notesSlide44.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90.xml"/><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80.xml"/><Relationship Id="rId4" Type="http://schemas.openxmlformats.org/officeDocument/2006/relationships/image" Target="../media/image35.png"/></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90.xml"/><Relationship Id="rId4" Type="http://schemas.openxmlformats.org/officeDocument/2006/relationships/image" Target="../media/image84.png"/></Relationships>
</file>

<file path=ppt/slides/_rels/slide5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90.xml"/><Relationship Id="rId4" Type="http://schemas.openxmlformats.org/officeDocument/2006/relationships/image" Target="../media/image83.png"/></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8.xml"/><Relationship Id="rId1" Type="http://schemas.openxmlformats.org/officeDocument/2006/relationships/slideLayout" Target="../slideLayouts/slideLayout90.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9.xml"/><Relationship Id="rId1" Type="http://schemas.openxmlformats.org/officeDocument/2006/relationships/slideLayout" Target="../slideLayouts/slideLayout90.xml"/><Relationship Id="rId4" Type="http://schemas.openxmlformats.org/officeDocument/2006/relationships/image" Target="../media/image86.png"/></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0.xml"/><Relationship Id="rId1" Type="http://schemas.openxmlformats.org/officeDocument/2006/relationships/slideLayout" Target="../slideLayouts/slideLayout80.xml"/><Relationship Id="rId5" Type="http://schemas.openxmlformats.org/officeDocument/2006/relationships/image" Target="../media/image88.png"/><Relationship Id="rId4" Type="http://schemas.openxmlformats.org/officeDocument/2006/relationships/image" Target="../media/image87.png"/></Relationships>
</file>

<file path=ppt/slides/_rels/slide5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1.xml"/><Relationship Id="rId1" Type="http://schemas.openxmlformats.org/officeDocument/2006/relationships/slideLayout" Target="../slideLayouts/slideLayout90.xml"/><Relationship Id="rId4" Type="http://schemas.openxmlformats.org/officeDocument/2006/relationships/image" Target="../media/image84.png"/></Relationships>
</file>

<file path=ppt/slides/_rels/slide5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2.xml"/><Relationship Id="rId1" Type="http://schemas.openxmlformats.org/officeDocument/2006/relationships/slideLayout" Target="../slideLayouts/slideLayout80.xml"/><Relationship Id="rId4" Type="http://schemas.openxmlformats.org/officeDocument/2006/relationships/image" Target="../media/image89.png"/></Relationships>
</file>

<file path=ppt/slides/_rels/slide5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91.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4.xml"/><Relationship Id="rId1" Type="http://schemas.openxmlformats.org/officeDocument/2006/relationships/slideLayout" Target="../slideLayouts/slideLayout91.xml"/></Relationships>
</file>

<file path=ppt/slides/_rels/slide5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5.xml"/><Relationship Id="rId1" Type="http://schemas.openxmlformats.org/officeDocument/2006/relationships/slideLayout" Target="../slideLayouts/slideLayout47.xml"/><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90.xml"/><Relationship Id="rId5" Type="http://schemas.openxmlformats.org/officeDocument/2006/relationships/image" Target="../media/image37.png"/><Relationship Id="rId4" Type="http://schemas.openxmlformats.org/officeDocument/2006/relationships/image" Target="../media/image36.pn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86.xml"/><Relationship Id="rId5" Type="http://schemas.openxmlformats.org/officeDocument/2006/relationships/image" Target="../media/image39.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hyperlink" Target="https://colab.research.google.com/notebooks/intro.ipynb" TargetMode="External"/><Relationship Id="rId2" Type="http://schemas.openxmlformats.org/officeDocument/2006/relationships/notesSlide" Target="../notesSlides/notesSlide9.xml"/><Relationship Id="rId1" Type="http://schemas.openxmlformats.org/officeDocument/2006/relationships/slideLayout" Target="../slideLayouts/slideLayout86.xml"/><Relationship Id="rId6" Type="http://schemas.microsoft.com/office/2007/relationships/hdphoto" Target="../media/hdphoto1.wdp"/><Relationship Id="rId5" Type="http://schemas.openxmlformats.org/officeDocument/2006/relationships/image" Target="../media/image40.png"/><Relationship Id="rId4"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852284"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rtl="0">
              <a:lnSpc>
                <a:spcPct val="90000"/>
              </a:lnSpc>
              <a:spcBef>
                <a:spcPts val="0"/>
              </a:spcBef>
              <a:spcAft>
                <a:spcPts val="0"/>
              </a:spcAft>
              <a:buClr>
                <a:srgbClr val="002853"/>
              </a:buClr>
              <a:buSzPts val="6000"/>
              <a:buFont typeface="Play"/>
              <a:buNone/>
            </a:pPr>
            <a:r>
              <a:rPr lang="en-US" altLang="ko-KR" sz="6000" dirty="0">
                <a:solidFill>
                  <a:srgbClr val="002853"/>
                </a:solidFill>
                <a:latin typeface="Play"/>
                <a:sym typeface="Play"/>
              </a:rPr>
              <a:t>AI for </a:t>
            </a:r>
            <a:br>
              <a:rPr lang="en-US" altLang="ko-KR" sz="6000" dirty="0">
                <a:solidFill>
                  <a:srgbClr val="002853"/>
                </a:solidFill>
                <a:latin typeface="Play"/>
                <a:sym typeface="Play"/>
              </a:rPr>
            </a:br>
            <a:r>
              <a:rPr lang="en-US" altLang="ko-KR" sz="6000" dirty="0">
                <a:solidFill>
                  <a:srgbClr val="002853"/>
                </a:solidFill>
                <a:latin typeface="Play"/>
                <a:sym typeface="Play"/>
              </a:rPr>
              <a:t>Future Workforce</a:t>
            </a:r>
            <a:endParaRPr lang="en-US" altLang="ko-KR" sz="6000" dirty="0">
              <a:solidFill>
                <a:srgbClr val="002853"/>
              </a:solidFill>
              <a:latin typeface="Play"/>
              <a:sym typeface="Arial"/>
            </a:endParaRP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2" y="4366426"/>
            <a:ext cx="3852285"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2400" kern="0" dirty="0">
                <a:solidFill>
                  <a:srgbClr val="002853"/>
                </a:solidFill>
                <a:latin typeface="IntelOne Display Medium" panose="020B0703020203020204" pitchFamily="34" charset="0"/>
              </a:rPr>
              <a:t>Module</a:t>
            </a:r>
            <a:r>
              <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 10: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파이썬 함수 </a:t>
            </a:r>
            <a:r>
              <a:rPr kumimoji="0" lang="en-US" altLang="ko-KR"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&amp; </a:t>
            </a:r>
            <a:r>
              <a:rPr kumimoji="0" lang="ko-KR" alt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rPr>
              <a:t>패키지</a:t>
            </a:r>
            <a:endParaRPr kumimoji="0" lang="en-US" sz="2400"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endParaRP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447005" y="2558530"/>
            <a:ext cx="3097530" cy="1782383"/>
          </a:xfrm>
        </p:spPr>
        <p:txBody>
          <a:bodyPr>
            <a:normAutofit/>
          </a:bodyPr>
          <a:lstStyle/>
          <a:p>
            <a:r>
              <a:rPr lang="en-US" sz="3600" dirty="0"/>
              <a:t>Upload </a:t>
            </a:r>
            <a:br>
              <a:rPr lang="en-US" sz="3600" dirty="0"/>
            </a:br>
            <a:r>
              <a:rPr lang="ko-KR" altLang="en-US" sz="3600" dirty="0"/>
              <a:t>탭으로 이동</a:t>
            </a:r>
            <a:endParaRPr lang="en-US" sz="4500" dirty="0"/>
          </a:p>
        </p:txBody>
      </p:sp>
      <p:sp>
        <p:nvSpPr>
          <p:cNvPr id="18" name="TextBox 17">
            <a:extLst>
              <a:ext uri="{FF2B5EF4-FFF2-40B4-BE49-F238E27FC236}">
                <a16:creationId xmlns:a16="http://schemas.microsoft.com/office/drawing/2014/main" id="{1C9B52A8-6A29-43CC-B0E5-35D2CA36AD1D}"/>
              </a:ext>
            </a:extLst>
          </p:cNvPr>
          <p:cNvSpPr txBox="1"/>
          <p:nvPr/>
        </p:nvSpPr>
        <p:spPr>
          <a:xfrm>
            <a:off x="6273247" y="6052258"/>
            <a:ext cx="528758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r" defTabSz="2438338" hangingPunct="0"/>
            <a:r>
              <a:rPr kumimoji="0" lang="en-US" sz="1000" i="0" u="none" strike="noStrike" cap="none" spc="0" normalizeH="0" baseline="0" dirty="0">
                <a:ln>
                  <a:noFill/>
                </a:ln>
                <a:solidFill>
                  <a:srgbClr val="000000"/>
                </a:solidFill>
                <a:effectLst/>
                <a:uFillTx/>
                <a:latin typeface="IntelOne Text" panose="020B0503020203020204"/>
                <a:sym typeface="Helvetica Neue"/>
              </a:rPr>
              <a:t>Google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Colab</a:t>
            </a:r>
            <a:r>
              <a:rPr kumimoji="0" lang="en-US" sz="1000" i="0" u="none" strike="noStrike" cap="none" spc="0" normalizeH="0" baseline="0" dirty="0">
                <a:ln>
                  <a:noFill/>
                </a:ln>
                <a:solidFill>
                  <a:srgbClr val="000000"/>
                </a:solidFill>
                <a:effectLst/>
                <a:uFillTx/>
                <a:latin typeface="IntelOne Text" panose="020B0503020203020204"/>
                <a:sym typeface="Helvetica Neue"/>
              </a:rPr>
              <a:t>. (2020). Google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Colab</a:t>
            </a:r>
            <a:r>
              <a:rPr kumimoji="0" lang="en-US" sz="1000" i="0" u="none" strike="noStrike" cap="none" spc="0" normalizeH="0" baseline="0" dirty="0">
                <a:ln>
                  <a:noFill/>
                </a:ln>
                <a:solidFill>
                  <a:srgbClr val="000000"/>
                </a:solidFill>
                <a:effectLst/>
                <a:uFillTx/>
                <a:latin typeface="IntelOne Text" panose="020B0503020203020204"/>
                <a:sym typeface="Helvetica Neue"/>
              </a:rPr>
              <a:t> [Screenshot]. Google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Colab</a:t>
            </a:r>
            <a:r>
              <a:rPr kumimoji="0" lang="en-US" sz="1000" i="0" u="none" strike="noStrike" cap="none" spc="0" normalizeH="0" baseline="0" dirty="0">
                <a:ln>
                  <a:noFill/>
                </a:ln>
                <a:solidFill>
                  <a:srgbClr val="000000"/>
                </a:solidFill>
                <a:effectLst/>
                <a:uFillTx/>
                <a:latin typeface="IntelOne Text" panose="020B0503020203020204"/>
                <a:sym typeface="Helvetica Neue"/>
              </a:rPr>
              <a:t>. </a:t>
            </a:r>
            <a:r>
              <a:rPr kumimoji="0" lang="en-US" sz="1000" i="0" u="none" strike="noStrike" cap="none" spc="0" normalizeH="0" baseline="0" dirty="0">
                <a:ln>
                  <a:noFill/>
                </a:ln>
                <a:solidFill>
                  <a:srgbClr val="000000"/>
                </a:solidFill>
                <a:effectLst/>
                <a:uFillTx/>
                <a:latin typeface="IntelOne Text" panose="020B0503020203020204"/>
                <a:sym typeface="Helvetica Neue"/>
                <a:hlinkClick r:id="rId3"/>
              </a:rPr>
              <a:t>https://colab.research.google.com/</a:t>
            </a:r>
            <a:endParaRPr kumimoji="0" lang="en-US" sz="1000" i="0" u="none" strike="noStrike" cap="none" spc="0" normalizeH="0" baseline="0" dirty="0">
              <a:ln>
                <a:noFill/>
              </a:ln>
              <a:solidFill>
                <a:srgbClr val="000000"/>
              </a:solidFill>
              <a:effectLst/>
              <a:uFillTx/>
              <a:latin typeface="IntelOne Text" panose="020B0503020203020204"/>
              <a:sym typeface="Helvetica Neue"/>
            </a:endParaRPr>
          </a:p>
          <a:p>
            <a:pPr algn="r" defTabSz="2438338" hangingPunct="0"/>
            <a:endParaRPr kumimoji="0" lang="en-US" sz="1000" i="0" u="none" strike="noStrike" cap="none" spc="0" normalizeH="0" baseline="0" dirty="0">
              <a:ln>
                <a:noFill/>
              </a:ln>
              <a:solidFill>
                <a:srgbClr val="000000"/>
              </a:solidFill>
              <a:effectLst/>
              <a:uFillTx/>
              <a:latin typeface="IntelOne Text" panose="020B0503020203020204"/>
              <a:sym typeface="Helvetica Neue"/>
            </a:endParaRPr>
          </a:p>
        </p:txBody>
      </p:sp>
      <p:grpSp>
        <p:nvGrpSpPr>
          <p:cNvPr id="10" name="Group 9">
            <a:extLst>
              <a:ext uri="{FF2B5EF4-FFF2-40B4-BE49-F238E27FC236}">
                <a16:creationId xmlns:a16="http://schemas.microsoft.com/office/drawing/2014/main" id="{F2431C1C-05FF-417E-A994-2E73840E6295}"/>
              </a:ext>
            </a:extLst>
          </p:cNvPr>
          <p:cNvGrpSpPr/>
          <p:nvPr/>
        </p:nvGrpSpPr>
        <p:grpSpPr>
          <a:xfrm>
            <a:off x="536812" y="1632372"/>
            <a:ext cx="492319" cy="591423"/>
            <a:chOff x="536812" y="510155"/>
            <a:chExt cx="492319" cy="591423"/>
          </a:xfrm>
        </p:grpSpPr>
        <p:sp>
          <p:nvSpPr>
            <p:cNvPr id="19" name="Rectangle 18">
              <a:extLst>
                <a:ext uri="{FF2B5EF4-FFF2-40B4-BE49-F238E27FC236}">
                  <a16:creationId xmlns:a16="http://schemas.microsoft.com/office/drawing/2014/main" id="{7027296D-AF75-451A-AD9F-8FF85073EC60}"/>
                </a:ext>
              </a:extLst>
            </p:cNvPr>
            <p:cNvSpPr/>
            <p:nvPr userDrawn="1"/>
          </p:nvSpPr>
          <p:spPr>
            <a:xfrm>
              <a:off x="709974" y="782421"/>
              <a:ext cx="319157" cy="319157"/>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413E1226-52EE-4339-98F6-724C5CB6E14A}"/>
                </a:ext>
              </a:extLst>
            </p:cNvPr>
            <p:cNvSpPr/>
            <p:nvPr userDrawn="1"/>
          </p:nvSpPr>
          <p:spPr>
            <a:xfrm>
              <a:off x="536812" y="610201"/>
              <a:ext cx="174318" cy="174318"/>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1" name="Rectangle 20">
              <a:extLst>
                <a:ext uri="{FF2B5EF4-FFF2-40B4-BE49-F238E27FC236}">
                  <a16:creationId xmlns:a16="http://schemas.microsoft.com/office/drawing/2014/main" id="{62CFEFBE-230E-40D4-B087-B48A6B1C0224}"/>
                </a:ext>
              </a:extLst>
            </p:cNvPr>
            <p:cNvSpPr/>
            <p:nvPr userDrawn="1"/>
          </p:nvSpPr>
          <p:spPr>
            <a:xfrm>
              <a:off x="711130" y="510155"/>
              <a:ext cx="100045" cy="100045"/>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10</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14" name="Picture Placeholder 14" descr="A screenshot of a social media post&#10;&#10;Description automatically generated">
            <a:extLst>
              <a:ext uri="{FF2B5EF4-FFF2-40B4-BE49-F238E27FC236}">
                <a16:creationId xmlns:a16="http://schemas.microsoft.com/office/drawing/2014/main" id="{B361B896-C6EA-44F5-84E0-B664E549D7A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l="1794" r="1794"/>
          <a:stretch>
            <a:fillRect/>
          </a:stretch>
        </p:blipFill>
        <p:spPr>
          <a:xfrm>
            <a:off x="3280410" y="1531669"/>
            <a:ext cx="7912672" cy="4313174"/>
          </a:xfrm>
          <a:prstGeom prst="rect">
            <a:avLst/>
          </a:prstGeom>
        </p:spPr>
      </p:pic>
    </p:spTree>
    <p:extLst>
      <p:ext uri="{BB962C8B-B14F-4D97-AF65-F5344CB8AC3E}">
        <p14:creationId xmlns:p14="http://schemas.microsoft.com/office/powerpoint/2010/main" val="7939777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normAutofit/>
          </a:bodyPr>
          <a:lstStyle/>
          <a:p>
            <a:r>
              <a:rPr lang="ko-KR" altLang="en-US" dirty="0">
                <a:solidFill>
                  <a:srgbClr val="000000"/>
                </a:solidFill>
              </a:rPr>
              <a:t>파일 업로드</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78333" y="1421516"/>
            <a:ext cx="10706100" cy="458568"/>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위치</a:t>
            </a:r>
            <a:r>
              <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sz="2400" kern="0" dirty="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[Notebook - student] Module 10 (</a:t>
            </a:r>
            <a:r>
              <a:rPr lang="en-US" sz="2400" kern="0" dirty="0" err="1">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NumPy</a:t>
            </a:r>
            <a:r>
              <a:rPr lang="en-US" sz="2400" kern="0" dirty="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sz="2400" kern="0" dirty="0" smtClean="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_ </a:t>
            </a:r>
            <a:r>
              <a:rPr lang="en-US" sz="2400" kern="0" dirty="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Pandas).</a:t>
            </a:r>
            <a:r>
              <a:rPr lang="en-US" sz="2400" kern="0" dirty="0" err="1">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ipynb</a:t>
            </a:r>
            <a:endParaRPr lang="en-US" sz="2400" kern="0" dirty="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시작합니다</a:t>
            </a:r>
            <a:r>
              <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p:cNvPicPr>
            <a:picLocks noChangeAspect="1"/>
          </p:cNvPicPr>
          <p:nvPr/>
        </p:nvPicPr>
        <p:blipFill>
          <a:blip r:embed="rId4"/>
          <a:stretch>
            <a:fillRect/>
          </a:stretch>
        </p:blipFill>
        <p:spPr>
          <a:xfrm>
            <a:off x="1250181" y="2446203"/>
            <a:ext cx="7394199" cy="3672799"/>
          </a:xfrm>
          <a:prstGeom prst="rect">
            <a:avLst/>
          </a:prstGeom>
          <a:ln>
            <a:solidFill>
              <a:schemeClr val="tx1"/>
            </a:solidFill>
          </a:ln>
        </p:spPr>
      </p:pic>
    </p:spTree>
    <p:extLst>
      <p:ext uri="{BB962C8B-B14F-4D97-AF65-F5344CB8AC3E}">
        <p14:creationId xmlns:p14="http://schemas.microsoft.com/office/powerpoint/2010/main" val="38012847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817306" y="1520190"/>
            <a:ext cx="10557387" cy="3200400"/>
          </a:xfrm>
        </p:spPr>
        <p:txBody>
          <a:bodyPr>
            <a:normAutofit/>
          </a:bodyPr>
          <a:lstStyle/>
          <a:p>
            <a:r>
              <a:rPr lang="en-US" dirty="0">
                <a:solidFill>
                  <a:srgbClr val="000000"/>
                </a:solidFill>
              </a:rPr>
              <a:t>NumPy </a:t>
            </a:r>
            <a:r>
              <a:rPr lang="ko-KR" altLang="en-US" dirty="0">
                <a:solidFill>
                  <a:srgbClr val="000000"/>
                </a:solidFill>
              </a:rPr>
              <a:t>와</a:t>
            </a:r>
            <a:r>
              <a:rPr lang="en-US" dirty="0">
                <a:solidFill>
                  <a:srgbClr val="000000"/>
                </a:solidFill>
              </a:rPr>
              <a:t> Pandas – </a:t>
            </a:r>
            <a:r>
              <a:rPr lang="ko-KR" altLang="en-US" dirty="0">
                <a:solidFill>
                  <a:srgbClr val="000000"/>
                </a:solidFill>
              </a:rPr>
              <a:t>시작합니다</a:t>
            </a:r>
            <a:r>
              <a:rPr lang="en-US" dirty="0">
                <a:solidFill>
                  <a:srgbClr val="000000"/>
                </a:solidFill>
              </a:rPr>
              <a:t>!</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12</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
        <p:nvSpPr>
          <p:cNvPr id="6" name="Title 1">
            <a:extLst>
              <a:ext uri="{FF2B5EF4-FFF2-40B4-BE49-F238E27FC236}">
                <a16:creationId xmlns:a16="http://schemas.microsoft.com/office/drawing/2014/main" id="{807DBA05-FF5E-4483-A8C4-BBDE53D73368}"/>
              </a:ext>
            </a:extLst>
          </p:cNvPr>
          <p:cNvSpPr txBox="1">
            <a:spLocks/>
          </p:cNvSpPr>
          <p:nvPr/>
        </p:nvSpPr>
        <p:spPr>
          <a:xfrm>
            <a:off x="897876" y="2582602"/>
            <a:ext cx="10557387"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r>
              <a:rPr lang="en-US" altLang="ko-KR" sz="2400" dirty="0">
                <a:solidFill>
                  <a:srgbClr val="000000"/>
                </a:solidFill>
                <a:latin typeface="IntelOne Text" panose="020B0503020203020204" pitchFamily="34" charset="0"/>
              </a:rPr>
              <a:t>Google </a:t>
            </a:r>
            <a:r>
              <a:rPr lang="en-US" altLang="ko-KR" sz="2400" dirty="0" err="1">
                <a:solidFill>
                  <a:srgbClr val="000000"/>
                </a:solidFill>
                <a:latin typeface="IntelOne Text" panose="020B0503020203020204" pitchFamily="34" charset="0"/>
              </a:rPr>
              <a:t>Colab</a:t>
            </a:r>
            <a:r>
              <a:rPr lang="ko-KR" altLang="en-US" sz="2400" dirty="0">
                <a:solidFill>
                  <a:srgbClr val="000000"/>
                </a:solidFill>
                <a:latin typeface="IntelOne Text" panose="020B0503020203020204" pitchFamily="34" charset="0"/>
              </a:rPr>
              <a:t>의 노트북을 참조</a:t>
            </a:r>
            <a:endParaRPr lang="en-US" sz="2400" dirty="0">
              <a:solidFill>
                <a:srgbClr val="000000"/>
              </a:solidFill>
              <a:latin typeface="IntelOne Text" panose="020B0503020203020204" pitchFamily="34" charset="0"/>
            </a:endParaRPr>
          </a:p>
        </p:txBody>
      </p:sp>
    </p:spTree>
    <p:extLst>
      <p:ext uri="{BB962C8B-B14F-4D97-AF65-F5344CB8AC3E}">
        <p14:creationId xmlns:p14="http://schemas.microsoft.com/office/powerpoint/2010/main" val="1298462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normAutofit/>
          </a:bodyPr>
          <a:lstStyle/>
          <a:p>
            <a:r>
              <a:rPr lang="en-US" dirty="0">
                <a:solidFill>
                  <a:srgbClr val="000000"/>
                </a:solidFill>
              </a:rPr>
              <a:t>NumPy </a:t>
            </a:r>
            <a:r>
              <a:rPr lang="ko-KR" altLang="en-US" dirty="0">
                <a:solidFill>
                  <a:srgbClr val="000000"/>
                </a:solidFill>
              </a:rPr>
              <a:t>배열</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8190062" cy="530454"/>
          </a:xfrm>
        </p:spPr>
        <p:txBody>
          <a:bodyPr>
            <a:noAutofit/>
          </a:bodyPr>
          <a:lstStyle/>
          <a:p>
            <a:pPr>
              <a:buFont typeface="Arial" panose="020B0604020202020204" pitchFamily="34" charset="0"/>
              <a:buChar char="•"/>
            </a:pPr>
            <a:r>
              <a:rPr lang="ko-KR" altLang="ko-KR" sz="2400" kern="0" dirty="0">
                <a:solidFill>
                  <a:srgbClr val="000000"/>
                </a:solidFill>
                <a:latin typeface="IntelOne Text Light" panose="020B0403020203020204" pitchFamily="34" charset="0"/>
                <a:cs typeface="Intel Clear Light" panose="020B0404020203020204" pitchFamily="34" charset="0"/>
              </a:rPr>
              <a:t>동일한 데이터 유형 값들의 격자 조합</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cs typeface="Intel Clear Light" panose="020B0404020203020204" pitchFamily="34" charset="0"/>
              </a:rPr>
              <a:t>각 요소는 </a:t>
            </a:r>
            <a:r>
              <a:rPr lang="en-US" altLang="ko-KR" sz="2400" kern="0" dirty="0">
                <a:solidFill>
                  <a:srgbClr val="000000"/>
                </a:solidFill>
                <a:latin typeface="IntelOne Text Light" panose="020B0403020203020204" pitchFamily="34" charset="0"/>
                <a:cs typeface="Intel Clear Light" panose="020B0404020203020204" pitchFamily="34" charset="0"/>
              </a:rPr>
              <a:t>0</a:t>
            </a:r>
            <a:r>
              <a:rPr lang="ko-KR" altLang="en-US" sz="2400" kern="0" dirty="0">
                <a:solidFill>
                  <a:srgbClr val="000000"/>
                </a:solidFill>
                <a:latin typeface="IntelOne Text Light" panose="020B0403020203020204" pitchFamily="34" charset="0"/>
                <a:cs typeface="Intel Clear Light" panose="020B0404020203020204" pitchFamily="34" charset="0"/>
              </a:rPr>
              <a:t>부터 시작되는 인덱싱 값을 가짐</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en-US" altLang="ko-KR" sz="2400" kern="0" dirty="0">
                <a:solidFill>
                  <a:srgbClr val="000000"/>
                </a:solidFill>
                <a:latin typeface="IntelOne Text Light" panose="020B0403020203020204" pitchFamily="34" charset="0"/>
                <a:cs typeface="Intel Clear Light" panose="020B0404020203020204" pitchFamily="34" charset="0"/>
              </a:rPr>
              <a:t>Shape</a:t>
            </a:r>
            <a:r>
              <a:rPr lang="ko-KR" altLang="en-US" sz="2400" kern="0" dirty="0">
                <a:solidFill>
                  <a:srgbClr val="000000"/>
                </a:solidFill>
                <a:latin typeface="IntelOne Text Light" panose="020B0403020203020204" pitchFamily="34" charset="0"/>
                <a:cs typeface="Intel Clear Light" panose="020B0404020203020204" pitchFamily="34" charset="0"/>
              </a:rPr>
              <a:t>는 </a:t>
            </a:r>
            <a:r>
              <a:rPr lang="en-US" altLang="ko-KR" sz="2400" kern="0" dirty="0">
                <a:solidFill>
                  <a:srgbClr val="000000"/>
                </a:solidFill>
                <a:latin typeface="IntelOne Text Light" panose="020B0403020203020204" pitchFamily="34" charset="0"/>
                <a:cs typeface="Intel Clear Light" panose="020B0404020203020204" pitchFamily="34" charset="0"/>
              </a:rPr>
              <a:t>arrays(</a:t>
            </a:r>
            <a:r>
              <a:rPr lang="ko-KR" altLang="en-US" sz="2400" kern="0" dirty="0">
                <a:solidFill>
                  <a:srgbClr val="000000"/>
                </a:solidFill>
                <a:latin typeface="IntelOne Text Light" panose="020B0403020203020204" pitchFamily="34" charset="0"/>
                <a:cs typeface="Intel Clear Light" panose="020B0404020203020204" pitchFamily="34" charset="0"/>
              </a:rPr>
              <a:t>배열</a:t>
            </a:r>
            <a:r>
              <a:rPr lang="en-US" altLang="ko-KR" sz="2400" kern="0" dirty="0">
                <a:solidFill>
                  <a:srgbClr val="000000"/>
                </a:solidFill>
                <a:latin typeface="IntelOne Text Light" panose="020B0403020203020204" pitchFamily="34" charset="0"/>
                <a:cs typeface="Intel Clear Light" panose="020B0404020203020204" pitchFamily="34" charset="0"/>
              </a:rPr>
              <a:t>)</a:t>
            </a:r>
            <a:r>
              <a:rPr lang="ko-KR" altLang="en-US" sz="2400" kern="0" dirty="0">
                <a:solidFill>
                  <a:srgbClr val="000000"/>
                </a:solidFill>
                <a:latin typeface="IntelOne Text Light" panose="020B0403020203020204" pitchFamily="34" charset="0"/>
                <a:cs typeface="Intel Clear Light" panose="020B0404020203020204" pitchFamily="34" charset="0"/>
              </a:rPr>
              <a:t>의 크기</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p:cNvPicPr>
            <a:picLocks noChangeAspect="1"/>
          </p:cNvPicPr>
          <p:nvPr/>
        </p:nvPicPr>
        <p:blipFill>
          <a:blip r:embed="rId4"/>
          <a:stretch>
            <a:fillRect/>
          </a:stretch>
        </p:blipFill>
        <p:spPr>
          <a:xfrm>
            <a:off x="616081" y="2990261"/>
            <a:ext cx="6057900" cy="990600"/>
          </a:xfrm>
          <a:prstGeom prst="rect">
            <a:avLst/>
          </a:prstGeom>
          <a:ln>
            <a:solidFill>
              <a:schemeClr val="tx1"/>
            </a:solidFill>
          </a:ln>
        </p:spPr>
      </p:pic>
      <p:pic>
        <p:nvPicPr>
          <p:cNvPr id="5" name="그림 4"/>
          <p:cNvPicPr>
            <a:picLocks noChangeAspect="1"/>
          </p:cNvPicPr>
          <p:nvPr/>
        </p:nvPicPr>
        <p:blipFill>
          <a:blip r:embed="rId5"/>
          <a:stretch>
            <a:fillRect/>
          </a:stretch>
        </p:blipFill>
        <p:spPr>
          <a:xfrm>
            <a:off x="7280340" y="2880985"/>
            <a:ext cx="3848100" cy="2590800"/>
          </a:xfrm>
          <a:prstGeom prst="rect">
            <a:avLst/>
          </a:prstGeom>
          <a:ln>
            <a:solidFill>
              <a:schemeClr val="tx1"/>
            </a:solidFill>
          </a:ln>
        </p:spPr>
      </p:pic>
    </p:spTree>
    <p:extLst>
      <p:ext uri="{BB962C8B-B14F-4D97-AF65-F5344CB8AC3E}">
        <p14:creationId xmlns:p14="http://schemas.microsoft.com/office/powerpoint/2010/main" val="2647462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normAutofit/>
          </a:bodyPr>
          <a:lstStyle/>
          <a:p>
            <a:r>
              <a:rPr lang="en-US" dirty="0">
                <a:solidFill>
                  <a:srgbClr val="000000"/>
                </a:solidFill>
              </a:rPr>
              <a:t>NumPy </a:t>
            </a:r>
            <a:r>
              <a:rPr lang="ko-KR" altLang="en-US" dirty="0">
                <a:solidFill>
                  <a:srgbClr val="000000"/>
                </a:solidFill>
              </a:rPr>
              <a:t>배열</a:t>
            </a:r>
            <a:r>
              <a:rPr lang="en-US" dirty="0">
                <a:solidFill>
                  <a:srgbClr val="000000"/>
                </a:solidFill>
              </a:rPr>
              <a:t> </a:t>
            </a:r>
            <a:r>
              <a:rPr lang="ko-KR" altLang="en-US" dirty="0">
                <a:solidFill>
                  <a:srgbClr val="000000"/>
                </a:solidFill>
              </a:rPr>
              <a:t>인덱싱</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8362950" cy="530454"/>
          </a:xfrm>
        </p:spPr>
        <p:txBody>
          <a:bodyPr>
            <a:noAutofit/>
          </a:bodyPr>
          <a:lstStyle/>
          <a:p>
            <a:pPr>
              <a:buFont typeface="Arial" panose="020B0604020202020204" pitchFamily="34" charset="0"/>
              <a:buChar char="•"/>
            </a:pPr>
            <a:r>
              <a:rPr lang="ko-KR" altLang="en-US" sz="2400" kern="0" dirty="0" err="1">
                <a:solidFill>
                  <a:srgbClr val="000000"/>
                </a:solidFill>
                <a:latin typeface="IntelOne Text Light" panose="020B0403020203020204" pitchFamily="34" charset="0"/>
              </a:rPr>
              <a:t>슬라이싱의</a:t>
            </a:r>
            <a:r>
              <a:rPr lang="ko-KR" altLang="en-US" sz="2400" kern="0" dirty="0">
                <a:solidFill>
                  <a:srgbClr val="000000"/>
                </a:solidFill>
                <a:latin typeface="IntelOne Text Light" panose="020B0403020203020204" pitchFamily="34" charset="0"/>
              </a:rPr>
              <a:t> 결과는 항상 원본의 하위 배열입니다</a:t>
            </a:r>
            <a:r>
              <a:rPr lang="en-US" altLang="ko-KR" sz="2400" kern="0" dirty="0">
                <a:solidFill>
                  <a:srgbClr val="000000"/>
                </a:solidFill>
                <a:latin typeface="IntelOne Text Light" panose="020B0403020203020204" pitchFamily="34" charset="0"/>
              </a:rPr>
              <a:t>.</a:t>
            </a:r>
          </a:p>
          <a:p>
            <a:pPr>
              <a:buFont typeface="Arial" panose="020B0604020202020204" pitchFamily="34" charset="0"/>
              <a:buChar char="•"/>
            </a:pPr>
            <a:r>
              <a:rPr lang="ko-KR" altLang="ko-KR" sz="2400" kern="0" dirty="0">
                <a:solidFill>
                  <a:srgbClr val="000000"/>
                </a:solidFill>
                <a:latin typeface="IntelOne Text Light" panose="020B0403020203020204" pitchFamily="34" charset="0"/>
              </a:rPr>
              <a:t>정수 배열 인덱싱을 사용하면 다른 배열의 데이터를 사용하여 임의의 배열을 구성할 수 있습니다</a:t>
            </a:r>
            <a:r>
              <a:rPr lang="en-US" altLang="ko-KR" sz="2400" kern="0" dirty="0">
                <a:solidFill>
                  <a:srgbClr val="000000"/>
                </a:solidFill>
                <a:latin typeface="IntelOne Text Light" panose="020B0403020203020204" pitchFamily="34" charset="0"/>
              </a:rPr>
              <a:t>.</a:t>
            </a:r>
            <a:endParaRPr lang="en-US" sz="2400" kern="0" dirty="0">
              <a:solidFill>
                <a:srgbClr val="000000"/>
              </a:solidFill>
              <a:latin typeface="IntelOne Text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p:cNvPicPr>
            <a:picLocks noChangeAspect="1"/>
          </p:cNvPicPr>
          <p:nvPr/>
        </p:nvPicPr>
        <p:blipFill>
          <a:blip r:embed="rId4"/>
          <a:stretch>
            <a:fillRect/>
          </a:stretch>
        </p:blipFill>
        <p:spPr>
          <a:xfrm>
            <a:off x="1222980" y="3151792"/>
            <a:ext cx="4448175" cy="2209800"/>
          </a:xfrm>
          <a:prstGeom prst="rect">
            <a:avLst/>
          </a:prstGeom>
          <a:ln>
            <a:solidFill>
              <a:schemeClr val="tx1"/>
            </a:solidFill>
          </a:ln>
        </p:spPr>
      </p:pic>
    </p:spTree>
    <p:extLst>
      <p:ext uri="{BB962C8B-B14F-4D97-AF65-F5344CB8AC3E}">
        <p14:creationId xmlns:p14="http://schemas.microsoft.com/office/powerpoint/2010/main" val="18708059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372195"/>
            <a:ext cx="5429864" cy="1199822"/>
          </a:xfrm>
        </p:spPr>
        <p:txBody>
          <a:bodyPr>
            <a:normAutofit/>
          </a:bodyPr>
          <a:lstStyle/>
          <a:p>
            <a:r>
              <a:rPr lang="en-US" dirty="0">
                <a:solidFill>
                  <a:srgbClr val="000000"/>
                </a:solidFill>
              </a:rPr>
              <a:t>NumPy </a:t>
            </a:r>
            <a:r>
              <a:rPr lang="ko-KR" altLang="en-US" dirty="0">
                <a:solidFill>
                  <a:srgbClr val="000000"/>
                </a:solidFill>
              </a:rPr>
              <a:t>배열</a:t>
            </a:r>
            <a:r>
              <a:rPr lang="en-US" dirty="0">
                <a:solidFill>
                  <a:srgbClr val="000000"/>
                </a:solidFill>
              </a:rPr>
              <a:t> </a:t>
            </a:r>
            <a:r>
              <a:rPr lang="ko-KR" altLang="en-US" dirty="0">
                <a:solidFill>
                  <a:srgbClr val="000000"/>
                </a:solidFill>
              </a:rPr>
              <a:t>인덱싱</a:t>
            </a:r>
            <a:endParaRPr lang="en-US" dirty="0">
              <a:solidFill>
                <a:srgbClr val="000000"/>
              </a:solidFill>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p:cNvPicPr>
            <a:picLocks noChangeAspect="1"/>
          </p:cNvPicPr>
          <p:nvPr/>
        </p:nvPicPr>
        <p:blipFill>
          <a:blip r:embed="rId4"/>
          <a:stretch>
            <a:fillRect/>
          </a:stretch>
        </p:blipFill>
        <p:spPr>
          <a:xfrm>
            <a:off x="2113617" y="671709"/>
            <a:ext cx="5400675" cy="5476875"/>
          </a:xfrm>
          <a:prstGeom prst="rect">
            <a:avLst/>
          </a:prstGeom>
          <a:ln>
            <a:solidFill>
              <a:schemeClr val="tx1"/>
            </a:solidFill>
          </a:ln>
        </p:spPr>
      </p:pic>
    </p:spTree>
    <p:extLst>
      <p:ext uri="{BB962C8B-B14F-4D97-AF65-F5344CB8AC3E}">
        <p14:creationId xmlns:p14="http://schemas.microsoft.com/office/powerpoint/2010/main" val="9065750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5" name="그림 4"/>
          <p:cNvPicPr>
            <a:picLocks noChangeAspect="1"/>
          </p:cNvPicPr>
          <p:nvPr/>
        </p:nvPicPr>
        <p:blipFill>
          <a:blip r:embed="rId4"/>
          <a:stretch>
            <a:fillRect/>
          </a:stretch>
        </p:blipFill>
        <p:spPr>
          <a:xfrm>
            <a:off x="952500" y="181750"/>
            <a:ext cx="9829800" cy="6143625"/>
          </a:xfrm>
          <a:prstGeom prst="rect">
            <a:avLst/>
          </a:prstGeom>
          <a:ln>
            <a:solidFill>
              <a:schemeClr val="tx1"/>
            </a:solidFill>
          </a:ln>
        </p:spPr>
      </p:pic>
    </p:spTree>
    <p:extLst>
      <p:ext uri="{BB962C8B-B14F-4D97-AF65-F5344CB8AC3E}">
        <p14:creationId xmlns:p14="http://schemas.microsoft.com/office/powerpoint/2010/main" val="41208994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p:cNvPicPr>
            <a:picLocks noChangeAspect="1"/>
          </p:cNvPicPr>
          <p:nvPr/>
        </p:nvPicPr>
        <p:blipFill>
          <a:blip r:embed="rId4"/>
          <a:stretch>
            <a:fillRect/>
          </a:stretch>
        </p:blipFill>
        <p:spPr>
          <a:xfrm>
            <a:off x="2547938" y="33338"/>
            <a:ext cx="6464088" cy="6186436"/>
          </a:xfrm>
          <a:prstGeom prst="rect">
            <a:avLst/>
          </a:prstGeom>
          <a:ln>
            <a:solidFill>
              <a:schemeClr val="tx1"/>
            </a:solidFill>
          </a:ln>
        </p:spPr>
      </p:pic>
    </p:spTree>
    <p:extLst>
      <p:ext uri="{BB962C8B-B14F-4D97-AF65-F5344CB8AC3E}">
        <p14:creationId xmlns:p14="http://schemas.microsoft.com/office/powerpoint/2010/main" val="24598806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6591300" cy="1199822"/>
          </a:xfrm>
        </p:spPr>
        <p:txBody>
          <a:bodyPr>
            <a:normAutofit/>
          </a:bodyPr>
          <a:lstStyle/>
          <a:p>
            <a:r>
              <a:rPr lang="en-US" dirty="0">
                <a:solidFill>
                  <a:srgbClr val="000000"/>
                </a:solidFill>
              </a:rPr>
              <a:t>NumPy </a:t>
            </a:r>
            <a:r>
              <a:rPr lang="ko-KR" altLang="en-US" dirty="0">
                <a:solidFill>
                  <a:srgbClr val="000000"/>
                </a:solidFill>
              </a:rPr>
              <a:t>배열</a:t>
            </a:r>
            <a:r>
              <a:rPr lang="en-US" dirty="0">
                <a:solidFill>
                  <a:srgbClr val="000000"/>
                </a:solidFill>
              </a:rPr>
              <a:t> </a:t>
            </a:r>
            <a:r>
              <a:rPr lang="ko-KR" altLang="en-US" dirty="0">
                <a:solidFill>
                  <a:srgbClr val="000000"/>
                </a:solidFill>
              </a:rPr>
              <a:t>데이터 유형</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8242300" cy="530454"/>
          </a:xfrm>
        </p:spPr>
        <p:txBody>
          <a:bodyPr vert="horz" lIns="91440" tIns="45720" rIns="91440" bIns="45720" rtlCol="0" anchor="t">
            <a:noAutofit/>
          </a:bodyPr>
          <a:lstStyle/>
          <a:p>
            <a:pPr>
              <a:lnSpc>
                <a:spcPct val="100000"/>
              </a:lnSpc>
              <a:buFont typeface="Arial" panose="020B0604020202020204" pitchFamily="34" charset="0"/>
              <a:buChar char="•"/>
            </a:pP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NumPy</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는 자체적으로 데이터 유형을 선택할 수 있습니다</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a:lnSpc>
                <a:spcPct val="100000"/>
              </a:lnSpc>
              <a:buFont typeface="Arial" panose="020B0604020202020204" pitchFamily="34" charset="0"/>
              <a:buChar char="•"/>
            </a:pP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en-US" altLang="ko-KR" sz="2400" kern="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dtype</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=datatype)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구문을 사용하여 직접 할당할 수 있습니다</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p:cNvPicPr>
            <a:picLocks noChangeAspect="1"/>
          </p:cNvPicPr>
          <p:nvPr/>
        </p:nvPicPr>
        <p:blipFill>
          <a:blip r:embed="rId4"/>
          <a:stretch>
            <a:fillRect/>
          </a:stretch>
        </p:blipFill>
        <p:spPr>
          <a:xfrm>
            <a:off x="1418243" y="2717670"/>
            <a:ext cx="5886450" cy="2667000"/>
          </a:xfrm>
          <a:prstGeom prst="rect">
            <a:avLst/>
          </a:prstGeom>
          <a:ln>
            <a:solidFill>
              <a:schemeClr val="tx1"/>
            </a:solidFill>
          </a:ln>
        </p:spPr>
      </p:pic>
    </p:spTree>
    <p:extLst>
      <p:ext uri="{BB962C8B-B14F-4D97-AF65-F5344CB8AC3E}">
        <p14:creationId xmlns:p14="http://schemas.microsoft.com/office/powerpoint/2010/main" val="4234377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96084" cy="1199822"/>
          </a:xfrm>
        </p:spPr>
        <p:txBody>
          <a:bodyPr>
            <a:normAutofit/>
          </a:bodyPr>
          <a:lstStyle/>
          <a:p>
            <a:r>
              <a:rPr lang="en-US" dirty="0">
                <a:solidFill>
                  <a:srgbClr val="000000"/>
                </a:solidFill>
              </a:rPr>
              <a:t>NumPy </a:t>
            </a:r>
            <a:r>
              <a:rPr lang="ko-KR" altLang="en-US" dirty="0">
                <a:solidFill>
                  <a:srgbClr val="000000"/>
                </a:solidFill>
              </a:rPr>
              <a:t>배열</a:t>
            </a:r>
            <a:r>
              <a:rPr lang="en-US" dirty="0">
                <a:solidFill>
                  <a:srgbClr val="000000"/>
                </a:solidFill>
              </a:rPr>
              <a:t> </a:t>
            </a:r>
            <a:r>
              <a:rPr lang="ko-KR" altLang="en-US" dirty="0">
                <a:solidFill>
                  <a:srgbClr val="000000"/>
                </a:solidFill>
              </a:rPr>
              <a:t>수학 연산</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5"/>
            <a:ext cx="8717280" cy="1046381"/>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요소별 기본 수학 연산</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NumPy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자체에 내장된 연산자 또는 함수 사용</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p:cNvPicPr>
            <a:picLocks noChangeAspect="1"/>
          </p:cNvPicPr>
          <p:nvPr/>
        </p:nvPicPr>
        <p:blipFill>
          <a:blip r:embed="rId4"/>
          <a:stretch>
            <a:fillRect/>
          </a:stretch>
        </p:blipFill>
        <p:spPr>
          <a:xfrm>
            <a:off x="381000" y="2467896"/>
            <a:ext cx="3943350" cy="1714500"/>
          </a:xfrm>
          <a:prstGeom prst="rect">
            <a:avLst/>
          </a:prstGeom>
          <a:ln>
            <a:solidFill>
              <a:schemeClr val="tx1"/>
            </a:solidFill>
          </a:ln>
        </p:spPr>
      </p:pic>
      <p:pic>
        <p:nvPicPr>
          <p:cNvPr id="4" name="그림 3"/>
          <p:cNvPicPr>
            <a:picLocks noChangeAspect="1"/>
          </p:cNvPicPr>
          <p:nvPr/>
        </p:nvPicPr>
        <p:blipFill>
          <a:blip r:embed="rId5"/>
          <a:stretch>
            <a:fillRect/>
          </a:stretch>
        </p:blipFill>
        <p:spPr>
          <a:xfrm>
            <a:off x="4553902" y="2467896"/>
            <a:ext cx="4314825" cy="1695450"/>
          </a:xfrm>
          <a:prstGeom prst="rect">
            <a:avLst/>
          </a:prstGeom>
          <a:ln>
            <a:solidFill>
              <a:schemeClr val="tx1"/>
            </a:solidFill>
          </a:ln>
        </p:spPr>
      </p:pic>
      <p:pic>
        <p:nvPicPr>
          <p:cNvPr id="5" name="그림 4"/>
          <p:cNvPicPr>
            <a:picLocks noChangeAspect="1"/>
          </p:cNvPicPr>
          <p:nvPr/>
        </p:nvPicPr>
        <p:blipFill>
          <a:blip r:embed="rId6"/>
          <a:stretch>
            <a:fillRect/>
          </a:stretch>
        </p:blipFill>
        <p:spPr>
          <a:xfrm>
            <a:off x="9138013" y="2467896"/>
            <a:ext cx="1990725" cy="771525"/>
          </a:xfrm>
          <a:prstGeom prst="rect">
            <a:avLst/>
          </a:prstGeom>
          <a:ln>
            <a:solidFill>
              <a:schemeClr val="tx1"/>
            </a:solidFill>
          </a:ln>
        </p:spPr>
      </p:pic>
    </p:spTree>
    <p:extLst>
      <p:ext uri="{BB962C8B-B14F-4D97-AF65-F5344CB8AC3E}">
        <p14:creationId xmlns:p14="http://schemas.microsoft.com/office/powerpoint/2010/main" val="14066430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2"/>
          <p:cNvSpPr txBox="1">
            <a:spLocks noGrp="1"/>
          </p:cNvSpPr>
          <p:nvPr>
            <p:ph type="title"/>
          </p:nvPr>
        </p:nvSpPr>
        <p:spPr>
          <a:xfrm>
            <a:off x="426217" y="0"/>
            <a:ext cx="10515600" cy="1180681"/>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3600"/>
              <a:buFont typeface="Play"/>
              <a:buNone/>
            </a:pPr>
            <a:r>
              <a:rPr lang="en-US"/>
              <a:t>Legal Disclaimers</a:t>
            </a:r>
            <a:endParaRPr/>
          </a:p>
        </p:txBody>
      </p:sp>
      <p:sp>
        <p:nvSpPr>
          <p:cNvPr id="413" name="Google Shape;413;p2"/>
          <p:cNvSpPr txBox="1">
            <a:spLocks noGrp="1"/>
          </p:cNvSpPr>
          <p:nvPr>
            <p:ph type="sldNum" idx="12"/>
          </p:nvPr>
        </p:nvSpPr>
        <p:spPr>
          <a:xfrm>
            <a:off x="11734800" y="6497637"/>
            <a:ext cx="521855" cy="360363"/>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000"/>
              <a:buFont typeface="Play"/>
              <a:buNone/>
            </a:pPr>
            <a:fld id="{00000000-1234-1234-1234-123412341234}" type="slidenum">
              <a:rPr lang="en-US" sz="1000" b="0" i="0" u="none" strike="noStrike" cap="none">
                <a:solidFill>
                  <a:srgbClr val="FFFFFF"/>
                </a:solidFill>
                <a:latin typeface="Play"/>
                <a:ea typeface="Play"/>
                <a:cs typeface="Play"/>
                <a:sym typeface="Play"/>
              </a:rPr>
              <a:t>2</a:t>
            </a:fld>
            <a:endParaRPr sz="1000" b="0" i="0" u="none" strike="noStrike" cap="none">
              <a:solidFill>
                <a:srgbClr val="FFFFFF"/>
              </a:solidFill>
              <a:latin typeface="Play"/>
              <a:ea typeface="Play"/>
              <a:cs typeface="Play"/>
              <a:sym typeface="Play"/>
            </a:endParaRPr>
          </a:p>
        </p:txBody>
      </p:sp>
      <p:sp>
        <p:nvSpPr>
          <p:cNvPr id="414" name="Google Shape;414;p2"/>
          <p:cNvSpPr txBox="1">
            <a:spLocks noGrp="1"/>
          </p:cNvSpPr>
          <p:nvPr>
            <p:ph type="body" idx="1"/>
          </p:nvPr>
        </p:nvSpPr>
        <p:spPr>
          <a:xfrm>
            <a:off x="426217" y="1266322"/>
            <a:ext cx="10757598" cy="391078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1400"/>
              <a:buNone/>
            </a:pPr>
            <a:r>
              <a:rPr lang="en-US" sz="1400">
                <a:latin typeface="Arial"/>
                <a:ea typeface="Arial"/>
                <a:cs typeface="Arial"/>
                <a:sym typeface="Arial"/>
              </a:rPr>
              <a:t>The Intel® Digital Readiness Programs and Intel® AI for Future Workforce program are developed by Intel Corporation. </a:t>
            </a:r>
            <a:endParaRPr/>
          </a:p>
          <a:p>
            <a:pPr marL="0" lvl="0" indent="0" algn="l" rtl="0">
              <a:lnSpc>
                <a:spcPct val="90000"/>
              </a:lnSpc>
              <a:spcBef>
                <a:spcPts val="1000"/>
              </a:spcBef>
              <a:spcAft>
                <a:spcPts val="0"/>
              </a:spcAft>
              <a:buClr>
                <a:schemeClr val="lt1"/>
              </a:buClr>
              <a:buSzPts val="1400"/>
              <a:buNone/>
            </a:pPr>
            <a:endParaRPr sz="1400">
              <a:latin typeface="Arial"/>
              <a:ea typeface="Arial"/>
              <a:cs typeface="Arial"/>
              <a:sym typeface="Arial"/>
            </a:endParaRPr>
          </a:p>
          <a:p>
            <a:pPr marL="0" lvl="0" indent="0" algn="l" rtl="0">
              <a:lnSpc>
                <a:spcPct val="90000"/>
              </a:lnSpc>
              <a:spcBef>
                <a:spcPts val="1000"/>
              </a:spcBef>
              <a:spcAft>
                <a:spcPts val="0"/>
              </a:spcAft>
              <a:buClr>
                <a:schemeClr val="lt1"/>
              </a:buClr>
              <a:buSzPts val="1400"/>
              <a:buNone/>
            </a:pPr>
            <a:r>
              <a:rPr lang="en-US" sz="1400">
                <a:latin typeface="Arial"/>
                <a:ea typeface="Arial"/>
                <a:cs typeface="Arial"/>
                <a:sym typeface="Arial"/>
              </a:rPr>
              <a:t>© Intel Corporation.  Intel, the Intel logo, and other Intel marks are trademarks of Intel Corporation or its subsidiaries.  Other names and brands may be claimed as the property of others. All rights reserved. Program dates and lesson plans are subject to change. </a:t>
            </a:r>
            <a:endParaRPr/>
          </a:p>
          <a:p>
            <a:pPr marL="0" lvl="0" indent="0" algn="l" rtl="0">
              <a:lnSpc>
                <a:spcPct val="90000"/>
              </a:lnSpc>
              <a:spcBef>
                <a:spcPts val="1000"/>
              </a:spcBef>
              <a:spcAft>
                <a:spcPts val="0"/>
              </a:spcAft>
              <a:buClr>
                <a:schemeClr val="lt1"/>
              </a:buClr>
              <a:buSzPts val="1400"/>
              <a:buNone/>
            </a:pPr>
            <a:endParaRPr sz="1400">
              <a:latin typeface="Arial"/>
              <a:ea typeface="Arial"/>
              <a:cs typeface="Arial"/>
              <a:sym typeface="Arial"/>
            </a:endParaRPr>
          </a:p>
          <a:p>
            <a:pPr marL="0" lvl="0" indent="0" algn="l" rtl="0">
              <a:lnSpc>
                <a:spcPct val="90000"/>
              </a:lnSpc>
              <a:spcBef>
                <a:spcPts val="1000"/>
              </a:spcBef>
              <a:spcAft>
                <a:spcPts val="0"/>
              </a:spcAft>
              <a:buClr>
                <a:schemeClr val="lt1"/>
              </a:buClr>
              <a:buSzPts val="1400"/>
              <a:buNone/>
            </a:pPr>
            <a:r>
              <a:rPr lang="en-US" sz="1400">
                <a:latin typeface="Arial"/>
                <a:ea typeface="Arial"/>
                <a:cs typeface="Arial"/>
                <a:sym typeface="Arial"/>
              </a:rPr>
              <a:t>Intel technologies may require enabled hardware, software, or service activation. </a:t>
            </a:r>
            <a:endParaRPr/>
          </a:p>
          <a:p>
            <a:pPr marL="0" lvl="0" indent="0" algn="l" rtl="0">
              <a:lnSpc>
                <a:spcPct val="90000"/>
              </a:lnSpc>
              <a:spcBef>
                <a:spcPts val="1000"/>
              </a:spcBef>
              <a:spcAft>
                <a:spcPts val="0"/>
              </a:spcAft>
              <a:buClr>
                <a:schemeClr val="lt1"/>
              </a:buClr>
              <a:buSzPts val="1400"/>
              <a:buNone/>
            </a:pPr>
            <a:endParaRPr sz="1400">
              <a:latin typeface="Arial"/>
              <a:ea typeface="Arial"/>
              <a:cs typeface="Arial"/>
              <a:sym typeface="Arial"/>
            </a:endParaRPr>
          </a:p>
          <a:p>
            <a:pPr marL="0" lvl="0" indent="0" algn="l" rtl="0">
              <a:lnSpc>
                <a:spcPct val="90000"/>
              </a:lnSpc>
              <a:spcBef>
                <a:spcPts val="1000"/>
              </a:spcBef>
              <a:spcAft>
                <a:spcPts val="0"/>
              </a:spcAft>
              <a:buClr>
                <a:schemeClr val="lt1"/>
              </a:buClr>
              <a:buSzPts val="1400"/>
              <a:buNone/>
            </a:pPr>
            <a:r>
              <a:rPr lang="en-US" sz="1400">
                <a:latin typeface="Arial"/>
                <a:ea typeface="Arial"/>
                <a:cs typeface="Arial"/>
                <a:sym typeface="Arial"/>
              </a:rPr>
              <a:t>No product or component can be absolutely secure.</a:t>
            </a:r>
            <a:endParaRPr/>
          </a:p>
          <a:p>
            <a:pPr marL="0" lvl="0" indent="0" algn="l" rtl="0">
              <a:lnSpc>
                <a:spcPct val="90000"/>
              </a:lnSpc>
              <a:spcBef>
                <a:spcPts val="1000"/>
              </a:spcBef>
              <a:spcAft>
                <a:spcPts val="0"/>
              </a:spcAft>
              <a:buClr>
                <a:schemeClr val="lt1"/>
              </a:buClr>
              <a:buSzPts val="1400"/>
              <a:buNone/>
            </a:pPr>
            <a:endParaRPr sz="1400">
              <a:latin typeface="Arial"/>
              <a:ea typeface="Arial"/>
              <a:cs typeface="Arial"/>
              <a:sym typeface="Arial"/>
            </a:endParaRPr>
          </a:p>
          <a:p>
            <a:pPr marL="0" lvl="0" indent="0" algn="l" rtl="0">
              <a:lnSpc>
                <a:spcPct val="90000"/>
              </a:lnSpc>
              <a:spcBef>
                <a:spcPts val="1000"/>
              </a:spcBef>
              <a:spcAft>
                <a:spcPts val="0"/>
              </a:spcAft>
              <a:buClr>
                <a:schemeClr val="lt1"/>
              </a:buClr>
              <a:buSzPts val="1400"/>
              <a:buNone/>
            </a:pPr>
            <a:r>
              <a:rPr lang="en-US" sz="1400">
                <a:latin typeface="Arial"/>
                <a:ea typeface="Arial"/>
                <a:cs typeface="Arial"/>
                <a:sym typeface="Arial"/>
              </a:rPr>
              <a:t>Results have been estimated or simulated. </a:t>
            </a:r>
            <a:endParaRPr/>
          </a:p>
          <a:p>
            <a:pPr marL="0" lvl="0" indent="0" algn="l" rtl="0">
              <a:lnSpc>
                <a:spcPct val="90000"/>
              </a:lnSpc>
              <a:spcBef>
                <a:spcPts val="1000"/>
              </a:spcBef>
              <a:spcAft>
                <a:spcPts val="0"/>
              </a:spcAft>
              <a:buClr>
                <a:schemeClr val="lt1"/>
              </a:buClr>
              <a:buSzPts val="1400"/>
              <a:buNone/>
            </a:pPr>
            <a:endParaRPr sz="1400">
              <a:latin typeface="Arial"/>
              <a:ea typeface="Arial"/>
              <a:cs typeface="Arial"/>
              <a:sym typeface="Arial"/>
            </a:endParaRPr>
          </a:p>
          <a:p>
            <a:pPr marL="0" lvl="0" indent="0" algn="l" rtl="0">
              <a:lnSpc>
                <a:spcPct val="90000"/>
              </a:lnSpc>
              <a:spcBef>
                <a:spcPts val="1000"/>
              </a:spcBef>
              <a:spcAft>
                <a:spcPts val="0"/>
              </a:spcAft>
              <a:buClr>
                <a:schemeClr val="lt1"/>
              </a:buClr>
              <a:buSzPts val="1400"/>
              <a:buNone/>
            </a:pPr>
            <a:r>
              <a:rPr lang="en-US" sz="1400">
                <a:latin typeface="Arial"/>
                <a:ea typeface="Arial"/>
                <a:cs typeface="Arial"/>
                <a:sym typeface="Arial"/>
              </a:rPr>
              <a:t>Intel does not control or audit third-party data.  You should consult other sources to evaluate accuracy. </a:t>
            </a:r>
            <a:endParaRPr/>
          </a:p>
          <a:p>
            <a:pPr marL="0" lvl="0" indent="0" algn="l" rtl="0">
              <a:lnSpc>
                <a:spcPct val="90000"/>
              </a:lnSpc>
              <a:spcBef>
                <a:spcPts val="1000"/>
              </a:spcBef>
              <a:spcAft>
                <a:spcPts val="0"/>
              </a:spcAft>
              <a:buClr>
                <a:schemeClr val="lt1"/>
              </a:buClr>
              <a:buSzPts val="1400"/>
              <a:buNone/>
            </a:pPr>
            <a:endParaRPr sz="1400">
              <a:latin typeface="Arial"/>
              <a:ea typeface="Arial"/>
              <a:cs typeface="Arial"/>
              <a:sym typeface="Arial"/>
            </a:endParaRPr>
          </a:p>
          <a:p>
            <a:pPr marL="0" lvl="0" indent="0" algn="l" rtl="0">
              <a:lnSpc>
                <a:spcPct val="90000"/>
              </a:lnSpc>
              <a:spcBef>
                <a:spcPts val="1000"/>
              </a:spcBef>
              <a:spcAft>
                <a:spcPts val="0"/>
              </a:spcAft>
              <a:buClr>
                <a:schemeClr val="lt1"/>
              </a:buClr>
              <a:buSzPts val="1400"/>
              <a:buNone/>
            </a:pPr>
            <a:r>
              <a:rPr lang="en-US" sz="1400">
                <a:latin typeface="Arial"/>
                <a:ea typeface="Arial"/>
                <a:cs typeface="Arial"/>
                <a:sym typeface="Arial"/>
              </a:rPr>
              <a:t>Your costs and results may vary.</a:t>
            </a:r>
            <a:endParaRPr/>
          </a:p>
        </p:txBody>
      </p:sp>
      <p:sp>
        <p:nvSpPr>
          <p:cNvPr id="415" name="Google Shape;415;p2"/>
          <p:cNvSpPr/>
          <p:nvPr/>
        </p:nvSpPr>
        <p:spPr>
          <a:xfrm>
            <a:off x="0" y="0"/>
            <a:ext cx="12192000" cy="6858000"/>
          </a:xfrm>
          <a:prstGeom prst="rect">
            <a:avLst/>
          </a:prstGeom>
          <a:solidFill>
            <a:srgbClr val="8BAE46"/>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sp>
        <p:nvSpPr>
          <p:cNvPr id="416" name="Google Shape;416;p2"/>
          <p:cNvSpPr txBox="1"/>
          <p:nvPr/>
        </p:nvSpPr>
        <p:spPr>
          <a:xfrm>
            <a:off x="578617" y="152400"/>
            <a:ext cx="10515600" cy="1180681"/>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rgbClr val="FFFFFF"/>
              </a:buClr>
              <a:buSzPts val="3600"/>
              <a:buFont typeface="Play"/>
              <a:buNone/>
            </a:pPr>
            <a:r>
              <a:rPr lang="en-US" sz="3600" b="0" i="0" u="none" strike="noStrike" cap="none">
                <a:solidFill>
                  <a:srgbClr val="FFFFFF"/>
                </a:solidFill>
                <a:latin typeface="Play"/>
                <a:ea typeface="Play"/>
                <a:cs typeface="Play"/>
                <a:sym typeface="Play"/>
              </a:rPr>
              <a:t>법적 고지 사항</a:t>
            </a:r>
            <a:endParaRPr sz="3600" b="0" i="0" u="none" strike="noStrike" cap="none">
              <a:solidFill>
                <a:srgbClr val="FFFFFF"/>
              </a:solidFill>
              <a:latin typeface="Play"/>
              <a:ea typeface="Play"/>
              <a:cs typeface="Play"/>
              <a:sym typeface="Play"/>
            </a:endParaRPr>
          </a:p>
        </p:txBody>
      </p:sp>
      <p:sp>
        <p:nvSpPr>
          <p:cNvPr id="417" name="Google Shape;417;p2"/>
          <p:cNvSpPr txBox="1"/>
          <p:nvPr/>
        </p:nvSpPr>
        <p:spPr>
          <a:xfrm>
            <a:off x="578617" y="1418722"/>
            <a:ext cx="10757598" cy="3910780"/>
          </a:xfrm>
          <a:prstGeom prst="rect">
            <a:avLst/>
          </a:prstGeom>
          <a:noFill/>
          <a:ln>
            <a:noFill/>
          </a:ln>
        </p:spPr>
        <p:txBody>
          <a:bodyPr spcFirstLastPara="1" wrap="square" lIns="91425" tIns="45700" rIns="91425" bIns="45700" anchor="t" anchorCtr="0">
            <a:noAutofit/>
          </a:bodyPr>
          <a:lstStyle/>
          <a:p>
            <a:pPr marL="176212" marR="0" lvl="0" indent="-176212" algn="l" rtl="0">
              <a:lnSpc>
                <a:spcPct val="150000"/>
              </a:lnSpc>
              <a:spcBef>
                <a:spcPts val="0"/>
              </a:spcBef>
              <a:spcAft>
                <a:spcPts val="0"/>
              </a:spcAft>
              <a:buClr>
                <a:schemeClr val="lt1"/>
              </a:buClr>
              <a:buSzPts val="1600"/>
              <a:buFont typeface="Arial"/>
              <a:buChar char="•"/>
            </a:pPr>
            <a:r>
              <a:rPr lang="en-US" sz="1400">
                <a:solidFill>
                  <a:schemeClr val="lt1"/>
                </a:solidFill>
                <a:latin typeface="Arial"/>
                <a:ea typeface="Arial"/>
                <a:cs typeface="Arial"/>
                <a:sym typeface="Arial"/>
              </a:rPr>
              <a:t>Intel® Digital Readiness Programs 및 Intel® AI for Future Workforce 프로그램은 Intel Corporation에서 개발했습니다. </a:t>
            </a:r>
            <a:endParaRPr/>
          </a:p>
          <a:p>
            <a:pPr marL="176212" marR="0" lvl="0" indent="-74612" algn="l" rtl="0">
              <a:lnSpc>
                <a:spcPct val="150000"/>
              </a:lnSpc>
              <a:spcBef>
                <a:spcPts val="1000"/>
              </a:spcBef>
              <a:spcAft>
                <a:spcPts val="0"/>
              </a:spcAft>
              <a:buClr>
                <a:schemeClr val="lt1"/>
              </a:buClr>
              <a:buSzPts val="1600"/>
              <a:buFont typeface="Arial"/>
              <a:buNone/>
            </a:pPr>
            <a:endParaRPr sz="1400">
              <a:solidFill>
                <a:schemeClr val="lt1"/>
              </a:solidFill>
              <a:latin typeface="Arial"/>
              <a:ea typeface="Arial"/>
              <a:cs typeface="Arial"/>
              <a:sym typeface="Arial"/>
            </a:endParaRPr>
          </a:p>
          <a:p>
            <a:pPr marL="176212" marR="0" lvl="0" indent="-176212" algn="l" rtl="0">
              <a:lnSpc>
                <a:spcPct val="150000"/>
              </a:lnSpc>
              <a:spcBef>
                <a:spcPts val="1000"/>
              </a:spcBef>
              <a:spcAft>
                <a:spcPts val="0"/>
              </a:spcAft>
              <a:buClr>
                <a:schemeClr val="lt1"/>
              </a:buClr>
              <a:buSzPts val="1600"/>
              <a:buFont typeface="Arial"/>
              <a:buChar char="•"/>
            </a:pPr>
            <a:r>
              <a:rPr lang="en-US" sz="1400">
                <a:solidFill>
                  <a:schemeClr val="lt1"/>
                </a:solidFill>
                <a:latin typeface="Arial"/>
                <a:ea typeface="Arial"/>
                <a:cs typeface="Arial"/>
                <a:sym typeface="Arial"/>
              </a:rPr>
              <a:t>© Intel Corporation. Intel, Intel 로고 및 기타 Intel 마크는 Intel Corporation 또는 자회사의 상표입니다.  다른 이름 및 브랜드는 다른 사람의 재산으로 주장될 수 있습니다. 프로그램 날짜와 수업 계획은 변경될 수 있습니다. </a:t>
            </a:r>
            <a:endParaRPr/>
          </a:p>
          <a:p>
            <a:pPr marL="176212" marR="0" lvl="0" indent="-74612" algn="l" rtl="0">
              <a:lnSpc>
                <a:spcPct val="150000"/>
              </a:lnSpc>
              <a:spcBef>
                <a:spcPts val="1000"/>
              </a:spcBef>
              <a:spcAft>
                <a:spcPts val="0"/>
              </a:spcAft>
              <a:buClr>
                <a:schemeClr val="lt1"/>
              </a:buClr>
              <a:buSzPts val="1600"/>
              <a:buFont typeface="Arial"/>
              <a:buNone/>
            </a:pPr>
            <a:endParaRPr sz="1400">
              <a:solidFill>
                <a:schemeClr val="lt1"/>
              </a:solidFill>
              <a:latin typeface="Arial"/>
              <a:ea typeface="Arial"/>
              <a:cs typeface="Arial"/>
              <a:sym typeface="Arial"/>
            </a:endParaRPr>
          </a:p>
          <a:p>
            <a:pPr marL="176212" marR="0" lvl="0" indent="-176212" algn="l" rtl="0">
              <a:lnSpc>
                <a:spcPct val="150000"/>
              </a:lnSpc>
              <a:spcBef>
                <a:spcPts val="1000"/>
              </a:spcBef>
              <a:spcAft>
                <a:spcPts val="0"/>
              </a:spcAft>
              <a:buClr>
                <a:schemeClr val="lt1"/>
              </a:buClr>
              <a:buSzPts val="1600"/>
              <a:buFont typeface="Arial"/>
              <a:buChar char="•"/>
            </a:pPr>
            <a:r>
              <a:rPr lang="en-US" sz="1400">
                <a:solidFill>
                  <a:schemeClr val="lt1"/>
                </a:solidFill>
                <a:latin typeface="Arial"/>
                <a:ea typeface="Arial"/>
                <a:cs typeface="Arial"/>
                <a:sym typeface="Arial"/>
              </a:rPr>
              <a:t>Intel 기술을 사용하려면 활성화된 하드웨어, 소프트웨어 또는 서비스 활성화가 필요할 수 있습니다. 모든 제품과 구성 요소는 안전을 보장할 수 없습니다.</a:t>
            </a:r>
            <a:endParaRPr/>
          </a:p>
          <a:p>
            <a:pPr marL="176212" marR="0" lvl="0" indent="-74612" algn="l" rtl="0">
              <a:lnSpc>
                <a:spcPct val="150000"/>
              </a:lnSpc>
              <a:spcBef>
                <a:spcPts val="1000"/>
              </a:spcBef>
              <a:spcAft>
                <a:spcPts val="0"/>
              </a:spcAft>
              <a:buClr>
                <a:schemeClr val="lt1"/>
              </a:buClr>
              <a:buSzPts val="1600"/>
              <a:buFont typeface="Arial"/>
              <a:buNone/>
            </a:pPr>
            <a:endParaRPr sz="1400">
              <a:solidFill>
                <a:schemeClr val="lt1"/>
              </a:solidFill>
              <a:latin typeface="Arial"/>
              <a:ea typeface="Arial"/>
              <a:cs typeface="Arial"/>
              <a:sym typeface="Arial"/>
            </a:endParaRPr>
          </a:p>
          <a:p>
            <a:pPr marL="176212" marR="0" lvl="0" indent="-176212" algn="l" rtl="0">
              <a:lnSpc>
                <a:spcPct val="150000"/>
              </a:lnSpc>
              <a:spcBef>
                <a:spcPts val="1000"/>
              </a:spcBef>
              <a:spcAft>
                <a:spcPts val="0"/>
              </a:spcAft>
              <a:buClr>
                <a:schemeClr val="lt1"/>
              </a:buClr>
              <a:buSzPts val="1600"/>
              <a:buFont typeface="Arial"/>
              <a:buChar char="•"/>
            </a:pPr>
            <a:r>
              <a:rPr lang="en-US" sz="1400">
                <a:solidFill>
                  <a:schemeClr val="lt1"/>
                </a:solidFill>
                <a:latin typeface="Arial"/>
                <a:ea typeface="Arial"/>
                <a:cs typeface="Arial"/>
                <a:sym typeface="Arial"/>
              </a:rPr>
              <a:t>프로그램의 결과물은 추정되거나 시뮬레이션 되었습니다. Intel은 제3자 데이터를 통제하거나 감사하지 않습니다. 정확성을 평가하려면 다른 출처를 참조해야 합니다. 여러분이 투자한 비용과 그에 대한 결과물은 다를 수 있습니다.</a:t>
            </a:r>
            <a:endParaRPr sz="1400">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normAutofit/>
          </a:bodyPr>
          <a:lstStyle/>
          <a:p>
            <a:r>
              <a:rPr lang="en-US" altLang="ko-KR" dirty="0">
                <a:solidFill>
                  <a:srgbClr val="000000"/>
                </a:solidFill>
              </a:rPr>
              <a:t>NumPy</a:t>
            </a:r>
            <a:r>
              <a:rPr lang="en-US" dirty="0">
                <a:solidFill>
                  <a:srgbClr val="000000"/>
                </a:solidFill>
              </a:rPr>
              <a:t> </a:t>
            </a:r>
            <a:r>
              <a:rPr lang="ko-KR" altLang="en-US" dirty="0">
                <a:solidFill>
                  <a:srgbClr val="000000"/>
                </a:solidFill>
              </a:rPr>
              <a:t>배열 정렬</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7825740" cy="530454"/>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배열 요소를 정렬하는 내장 함수</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동일한 배열에 대해 슬라이스 및 정렬 가능</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p:cNvPicPr>
            <a:picLocks noChangeAspect="1"/>
          </p:cNvPicPr>
          <p:nvPr/>
        </p:nvPicPr>
        <p:blipFill>
          <a:blip r:embed="rId4"/>
          <a:stretch>
            <a:fillRect/>
          </a:stretch>
        </p:blipFill>
        <p:spPr>
          <a:xfrm>
            <a:off x="1438889" y="2621338"/>
            <a:ext cx="4371975" cy="2600325"/>
          </a:xfrm>
          <a:prstGeom prst="rect">
            <a:avLst/>
          </a:prstGeom>
          <a:ln>
            <a:solidFill>
              <a:schemeClr val="tx1"/>
            </a:solidFill>
          </a:ln>
        </p:spPr>
      </p:pic>
    </p:spTree>
    <p:extLst>
      <p:ext uri="{BB962C8B-B14F-4D97-AF65-F5344CB8AC3E}">
        <p14:creationId xmlns:p14="http://schemas.microsoft.com/office/powerpoint/2010/main" val="31363317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345680" cy="1199822"/>
          </a:xfrm>
        </p:spPr>
        <p:txBody>
          <a:bodyPr>
            <a:normAutofit/>
          </a:bodyPr>
          <a:lstStyle/>
          <a:p>
            <a:r>
              <a:rPr lang="en-US" altLang="ko-KR" dirty="0">
                <a:solidFill>
                  <a:srgbClr val="000000"/>
                </a:solidFill>
              </a:rPr>
              <a:t>NumPy </a:t>
            </a:r>
            <a:r>
              <a:rPr lang="ko-KR" altLang="en-US" dirty="0">
                <a:solidFill>
                  <a:srgbClr val="000000"/>
                </a:solidFill>
              </a:rPr>
              <a:t>배열 조작</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134100" cy="530454"/>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모양을 바꾸면 모양이 바뀜</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요소는 변경되지 않음</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p:cNvPicPr>
            <a:picLocks noChangeAspect="1"/>
          </p:cNvPicPr>
          <p:nvPr/>
        </p:nvPicPr>
        <p:blipFill>
          <a:blip r:embed="rId4"/>
          <a:stretch>
            <a:fillRect/>
          </a:stretch>
        </p:blipFill>
        <p:spPr>
          <a:xfrm>
            <a:off x="605720" y="2524223"/>
            <a:ext cx="8982075" cy="1790700"/>
          </a:xfrm>
          <a:prstGeom prst="rect">
            <a:avLst/>
          </a:prstGeom>
          <a:ln>
            <a:solidFill>
              <a:schemeClr val="tx1"/>
            </a:solidFill>
          </a:ln>
        </p:spPr>
      </p:pic>
    </p:spTree>
    <p:extLst>
      <p:ext uri="{BB962C8B-B14F-4D97-AF65-F5344CB8AC3E}">
        <p14:creationId xmlns:p14="http://schemas.microsoft.com/office/powerpoint/2010/main" val="9786879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136528"/>
            <a:ext cx="7928610" cy="1199822"/>
          </a:xfrm>
        </p:spPr>
        <p:txBody>
          <a:bodyPr>
            <a:normAutofit/>
          </a:bodyPr>
          <a:lstStyle/>
          <a:p>
            <a:r>
              <a:rPr lang="en-US" dirty="0">
                <a:solidFill>
                  <a:srgbClr val="000000"/>
                </a:solidFill>
              </a:rPr>
              <a:t>NumPy </a:t>
            </a:r>
            <a:r>
              <a:rPr lang="ko-KR" altLang="en-US" dirty="0">
                <a:solidFill>
                  <a:srgbClr val="000000"/>
                </a:solidFill>
              </a:rPr>
              <a:t>배열 연결</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799346"/>
            <a:ext cx="8591550" cy="530454"/>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문자열과 같이 배열을 연결할 수 있음</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세 배열이 순차적으로 결합됨</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p:cNvPicPr>
            <a:picLocks noChangeAspect="1"/>
          </p:cNvPicPr>
          <p:nvPr/>
        </p:nvPicPr>
        <p:blipFill>
          <a:blip r:embed="rId4"/>
          <a:stretch>
            <a:fillRect/>
          </a:stretch>
        </p:blipFill>
        <p:spPr>
          <a:xfrm>
            <a:off x="527416" y="1798346"/>
            <a:ext cx="9764667" cy="4602454"/>
          </a:xfrm>
          <a:prstGeom prst="rect">
            <a:avLst/>
          </a:prstGeom>
          <a:ln>
            <a:solidFill>
              <a:schemeClr val="tx1"/>
            </a:solidFill>
          </a:ln>
        </p:spPr>
      </p:pic>
    </p:spTree>
    <p:extLst>
      <p:ext uri="{BB962C8B-B14F-4D97-AF65-F5344CB8AC3E}">
        <p14:creationId xmlns:p14="http://schemas.microsoft.com/office/powerpoint/2010/main" val="20127108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ko-KR" altLang="en-US" dirty="0">
                <a:solidFill>
                  <a:schemeClr val="bg1"/>
                </a:solidFill>
              </a:rPr>
              <a:t>적용</a:t>
            </a:r>
            <a:endParaRPr lang="en-US" dirty="0">
              <a:solidFill>
                <a:schemeClr val="bg1"/>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342900" indent="-342900">
              <a:buFont typeface="Arial" panose="020B0604020202020204" pitchFamily="34" charset="0"/>
              <a:buChar char="•"/>
            </a:pP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Python </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변수보다 </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NumPy</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를 사용하는 이유는 무엇이라고 생각하십니까</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indent="-342900">
              <a:buFont typeface="Arial" panose="020B0604020202020204" pitchFamily="34" charset="0"/>
              <a:buChar char="•"/>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토론해 봅시다</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13009656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그림 5"/>
          <p:cNvPicPr>
            <a:picLocks noChangeAspect="1"/>
          </p:cNvPicPr>
          <p:nvPr/>
        </p:nvPicPr>
        <p:blipFill>
          <a:blip r:embed="rId2"/>
          <a:stretch>
            <a:fillRect/>
          </a:stretch>
        </p:blipFill>
        <p:spPr>
          <a:xfrm>
            <a:off x="1038225" y="1724025"/>
            <a:ext cx="10115550" cy="3409950"/>
          </a:xfrm>
          <a:prstGeom prst="rect">
            <a:avLst/>
          </a:prstGeom>
          <a:ln>
            <a:solidFill>
              <a:schemeClr val="tx1"/>
            </a:solidFill>
          </a:ln>
        </p:spPr>
      </p:pic>
    </p:spTree>
    <p:extLst>
      <p:ext uri="{BB962C8B-B14F-4D97-AF65-F5344CB8AC3E}">
        <p14:creationId xmlns:p14="http://schemas.microsoft.com/office/powerpoint/2010/main" val="57020883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a:blip r:embed="rId2"/>
          <a:stretch>
            <a:fillRect/>
          </a:stretch>
        </p:blipFill>
        <p:spPr>
          <a:xfrm>
            <a:off x="1214437" y="1547812"/>
            <a:ext cx="9763125" cy="3762375"/>
          </a:xfrm>
          <a:prstGeom prst="rect">
            <a:avLst/>
          </a:prstGeom>
          <a:ln>
            <a:solidFill>
              <a:schemeClr val="tx1"/>
            </a:solidFill>
          </a:ln>
        </p:spPr>
      </p:pic>
    </p:spTree>
    <p:extLst>
      <p:ext uri="{BB962C8B-B14F-4D97-AF65-F5344CB8AC3E}">
        <p14:creationId xmlns:p14="http://schemas.microsoft.com/office/powerpoint/2010/main" val="39348006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4" name="그림 3"/>
          <p:cNvPicPr>
            <a:picLocks noChangeAspect="1"/>
          </p:cNvPicPr>
          <p:nvPr/>
        </p:nvPicPr>
        <p:blipFill>
          <a:blip r:embed="rId2"/>
          <a:stretch>
            <a:fillRect/>
          </a:stretch>
        </p:blipFill>
        <p:spPr>
          <a:xfrm>
            <a:off x="5204185" y="457200"/>
            <a:ext cx="6325518" cy="5877612"/>
          </a:xfrm>
          <a:prstGeom prst="rect">
            <a:avLst/>
          </a:prstGeom>
          <a:ln>
            <a:solidFill>
              <a:schemeClr val="tx1"/>
            </a:solidFill>
          </a:ln>
        </p:spPr>
      </p:pic>
      <p:pic>
        <p:nvPicPr>
          <p:cNvPr id="5" name="그림 4"/>
          <p:cNvPicPr>
            <a:picLocks noChangeAspect="1"/>
          </p:cNvPicPr>
          <p:nvPr/>
        </p:nvPicPr>
        <p:blipFill>
          <a:blip r:embed="rId3"/>
          <a:stretch>
            <a:fillRect/>
          </a:stretch>
        </p:blipFill>
        <p:spPr>
          <a:xfrm>
            <a:off x="356402" y="322279"/>
            <a:ext cx="4314825" cy="2857500"/>
          </a:xfrm>
          <a:prstGeom prst="rect">
            <a:avLst/>
          </a:prstGeom>
          <a:ln>
            <a:solidFill>
              <a:schemeClr val="tx1"/>
            </a:solidFill>
          </a:ln>
        </p:spPr>
      </p:pic>
    </p:spTree>
    <p:extLst>
      <p:ext uri="{BB962C8B-B14F-4D97-AF65-F5344CB8AC3E}">
        <p14:creationId xmlns:p14="http://schemas.microsoft.com/office/powerpoint/2010/main" val="2931848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ko-KR" altLang="en-US"/>
          </a:p>
        </p:txBody>
      </p:sp>
      <p:pic>
        <p:nvPicPr>
          <p:cNvPr id="2" name="그림 1"/>
          <p:cNvPicPr>
            <a:picLocks noChangeAspect="1"/>
          </p:cNvPicPr>
          <p:nvPr/>
        </p:nvPicPr>
        <p:blipFill>
          <a:blip r:embed="rId2"/>
          <a:stretch>
            <a:fillRect/>
          </a:stretch>
        </p:blipFill>
        <p:spPr>
          <a:xfrm>
            <a:off x="466725" y="648436"/>
            <a:ext cx="5629275" cy="4505325"/>
          </a:xfrm>
          <a:prstGeom prst="rect">
            <a:avLst/>
          </a:prstGeom>
          <a:ln>
            <a:solidFill>
              <a:schemeClr val="tx1"/>
            </a:solidFill>
          </a:ln>
        </p:spPr>
      </p:pic>
      <p:pic>
        <p:nvPicPr>
          <p:cNvPr id="7" name="그림 6"/>
          <p:cNvPicPr>
            <a:picLocks noChangeAspect="1"/>
          </p:cNvPicPr>
          <p:nvPr/>
        </p:nvPicPr>
        <p:blipFill>
          <a:blip r:embed="rId3"/>
          <a:stretch>
            <a:fillRect/>
          </a:stretch>
        </p:blipFill>
        <p:spPr>
          <a:xfrm>
            <a:off x="6276975" y="648436"/>
            <a:ext cx="5751627" cy="3867150"/>
          </a:xfrm>
          <a:prstGeom prst="rect">
            <a:avLst/>
          </a:prstGeom>
          <a:ln>
            <a:solidFill>
              <a:schemeClr val="tx1"/>
            </a:solidFill>
          </a:ln>
        </p:spPr>
      </p:pic>
    </p:spTree>
    <p:extLst>
      <p:ext uri="{BB962C8B-B14F-4D97-AF65-F5344CB8AC3E}">
        <p14:creationId xmlns:p14="http://schemas.microsoft.com/office/powerpoint/2010/main" val="30486690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en-US" altLang="ko-KR"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Pandas</a:t>
            </a:r>
            <a:r>
              <a:rPr lang="en-US" altLang="ko-KR" dirty="0">
                <a:solidFill>
                  <a:srgbClr val="000000"/>
                </a:solidFill>
              </a:rPr>
              <a:t> </a:t>
            </a:r>
            <a:r>
              <a:rPr lang="en-US" altLang="ko-KR" sz="3600" kern="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DataFrames</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8591550" cy="530454"/>
          </a:xfrm>
        </p:spPr>
        <p:txBody>
          <a:bodyPr>
            <a:noAutofit/>
          </a:bodyPr>
          <a:lstStyle/>
          <a:p>
            <a:pPr>
              <a:buFont typeface="Arial" panose="020B0604020202020204" pitchFamily="34" charset="0"/>
              <a:buChar char="•"/>
            </a:pPr>
            <a:r>
              <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2D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배열</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다양한 입력 지원</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en-US" sz="2400" kern="0" dirty="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.csv </a:t>
            </a:r>
            <a:r>
              <a:rPr lang="ko-KR" altLang="en-US" sz="2400" kern="0" dirty="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파일을 읽는 기능 지원</a:t>
            </a:r>
            <a:endParaRPr lang="en-US" sz="2400" kern="0" dirty="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9" name="Picture Placeholder 6" descr="A screenshot of a cell phone&#10;&#10;Description automatically generated">
            <a:extLst>
              <a:ext uri="{FF2B5EF4-FFF2-40B4-BE49-F238E27FC236}">
                <a16:creationId xmlns:a16="http://schemas.microsoft.com/office/drawing/2014/main" id="{43B7FFA7-EB28-43CC-BAAF-342C3FEF8C0A}"/>
              </a:ext>
            </a:extLst>
          </p:cNvPr>
          <p:cNvPicPr>
            <a:picLocks noChangeAspect="1"/>
          </p:cNvPicPr>
          <p:nvPr/>
        </p:nvPicPr>
        <p:blipFill>
          <a:blip r:embed="rId4">
            <a:extLst>
              <a:ext uri="{28A0092B-C50C-407E-A947-70E740481C1C}">
                <a14:useLocalDpi xmlns:a14="http://schemas.microsoft.com/office/drawing/2010/main" val="0"/>
              </a:ext>
            </a:extLst>
          </a:blip>
          <a:srcRect t="6914" b="6914"/>
          <a:stretch>
            <a:fillRect/>
          </a:stretch>
        </p:blipFill>
        <p:spPr>
          <a:xfrm>
            <a:off x="1109501" y="3431643"/>
            <a:ext cx="9960522" cy="2537508"/>
          </a:xfrm>
          <a:prstGeom prst="rect">
            <a:avLst/>
          </a:prstGeom>
          <a:ln w="3175">
            <a:solidFill>
              <a:srgbClr val="708541"/>
            </a:solidFill>
          </a:ln>
        </p:spPr>
      </p:pic>
    </p:spTree>
    <p:extLst>
      <p:ext uri="{BB962C8B-B14F-4D97-AF65-F5344CB8AC3E}">
        <p14:creationId xmlns:p14="http://schemas.microsoft.com/office/powerpoint/2010/main" val="3454108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en-US" altLang="ko-KR"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Pandas</a:t>
            </a:r>
            <a:r>
              <a:rPr lang="en-US" altLang="ko-KR" dirty="0">
                <a:solidFill>
                  <a:srgbClr val="000000"/>
                </a:solidFill>
              </a:rPr>
              <a:t> </a:t>
            </a:r>
            <a:r>
              <a:rPr lang="en-US" altLang="ko-KR" sz="3600" kern="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DataFrames</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8591550" cy="530454"/>
          </a:xfrm>
        </p:spPr>
        <p:txBody>
          <a:bodyPr>
            <a:noAutofit/>
          </a:bodyPr>
          <a:lstStyle/>
          <a:p>
            <a:pPr>
              <a:buFont typeface="Arial" panose="020B0604020202020204" pitchFamily="34" charset="0"/>
              <a:buChar char="•"/>
            </a:pP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.head()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함수는 </a:t>
            </a:r>
            <a:r>
              <a:rPr lang="en-US" altLang="ko-KR" sz="2400" kern="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DataFrames</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의 처음 </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5</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개 행을 표시</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.head()</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는 더 많은 행을 표시하는 인수를 지원</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9" name="Picture Placeholder 7" descr="A screenshot of a social media post&#10;&#10;Description automatically generated">
            <a:extLst>
              <a:ext uri="{FF2B5EF4-FFF2-40B4-BE49-F238E27FC236}">
                <a16:creationId xmlns:a16="http://schemas.microsoft.com/office/drawing/2014/main" id="{30B6F325-5218-4900-826C-B7AEFF4D98DE}"/>
              </a:ext>
            </a:extLst>
          </p:cNvPr>
          <p:cNvPicPr>
            <a:picLocks noChangeAspect="1"/>
          </p:cNvPicPr>
          <p:nvPr/>
        </p:nvPicPr>
        <p:blipFill>
          <a:blip r:embed="rId4">
            <a:extLst>
              <a:ext uri="{28A0092B-C50C-407E-A947-70E740481C1C}">
                <a14:useLocalDpi xmlns:a14="http://schemas.microsoft.com/office/drawing/2010/main" val="0"/>
              </a:ext>
            </a:extLst>
          </a:blip>
          <a:srcRect t="15457" b="15457"/>
          <a:stretch>
            <a:fillRect/>
          </a:stretch>
        </p:blipFill>
        <p:spPr>
          <a:xfrm>
            <a:off x="1431523" y="3429000"/>
            <a:ext cx="9343302" cy="2380267"/>
          </a:xfrm>
          <a:prstGeom prst="rect">
            <a:avLst/>
          </a:prstGeom>
          <a:ln w="3175">
            <a:solidFill>
              <a:srgbClr val="708541"/>
            </a:solidFill>
          </a:ln>
        </p:spPr>
      </p:pic>
    </p:spTree>
    <p:extLst>
      <p:ext uri="{BB962C8B-B14F-4D97-AF65-F5344CB8AC3E}">
        <p14:creationId xmlns:p14="http://schemas.microsoft.com/office/powerpoint/2010/main" val="41444365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dirty="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en-US"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Pandas</a:t>
            </a:r>
            <a:r>
              <a:rPr lang="en-US" dirty="0">
                <a:solidFill>
                  <a:srgbClr val="000000"/>
                </a:solidFill>
              </a:rPr>
              <a:t> </a:t>
            </a:r>
            <a:r>
              <a:rPr lang="en-US" altLang="ko-KR" sz="3600" kern="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DataFrames</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8591550" cy="530454"/>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많은 </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NumPy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데이터 유형 지원</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en-US" altLang="ko-KR" sz="2400" kern="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dtypes</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는 </a:t>
            </a:r>
            <a:r>
              <a:rPr lang="en-US" altLang="ko-KR" sz="2400" kern="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DataFrames</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의 모든 데이터 유형을 보여줍니다</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9" name="Picture Placeholder 6" descr="A screenshot of a social media post&#10;&#10;Description automatically generated">
            <a:extLst>
              <a:ext uri="{FF2B5EF4-FFF2-40B4-BE49-F238E27FC236}">
                <a16:creationId xmlns:a16="http://schemas.microsoft.com/office/drawing/2014/main" id="{C131442A-0492-4570-9BEA-56FE6A7820D4}"/>
              </a:ext>
            </a:extLst>
          </p:cNvPr>
          <p:cNvPicPr>
            <a:picLocks noChangeAspect="1"/>
          </p:cNvPicPr>
          <p:nvPr/>
        </p:nvPicPr>
        <p:blipFill>
          <a:blip r:embed="rId4">
            <a:extLst>
              <a:ext uri="{28A0092B-C50C-407E-A947-70E740481C1C}">
                <a14:useLocalDpi xmlns:a14="http://schemas.microsoft.com/office/drawing/2010/main" val="0"/>
              </a:ext>
            </a:extLst>
          </a:blip>
          <a:srcRect t="9162" b="9162"/>
          <a:stretch>
            <a:fillRect/>
          </a:stretch>
        </p:blipFill>
        <p:spPr>
          <a:xfrm>
            <a:off x="1061193" y="3423188"/>
            <a:ext cx="10086252" cy="2569539"/>
          </a:xfrm>
          <a:prstGeom prst="rect">
            <a:avLst/>
          </a:prstGeom>
          <a:ln w="3175">
            <a:solidFill>
              <a:srgbClr val="708541"/>
            </a:solidFill>
          </a:ln>
        </p:spPr>
      </p:pic>
    </p:spTree>
    <p:extLst>
      <p:ext uri="{BB962C8B-B14F-4D97-AF65-F5344CB8AC3E}">
        <p14:creationId xmlns:p14="http://schemas.microsoft.com/office/powerpoint/2010/main" val="1573107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994848" y="2062585"/>
            <a:ext cx="2102682" cy="1782383"/>
          </a:xfrm>
        </p:spPr>
        <p:txBody>
          <a:bodyPr>
            <a:normAutofit/>
          </a:bodyPr>
          <a:lstStyle/>
          <a:p>
            <a:r>
              <a:rPr lang="en-US" sz="3600" dirty="0"/>
              <a:t>Upload </a:t>
            </a:r>
            <a:r>
              <a:rPr lang="ko-KR" altLang="en-US" sz="3600" dirty="0"/>
              <a:t>탭으로 이동</a:t>
            </a:r>
            <a:endParaRPr lang="en-US" sz="4500" dirty="0"/>
          </a:p>
        </p:txBody>
      </p:sp>
      <p:sp>
        <p:nvSpPr>
          <p:cNvPr id="18" name="TextBox 17">
            <a:extLst>
              <a:ext uri="{FF2B5EF4-FFF2-40B4-BE49-F238E27FC236}">
                <a16:creationId xmlns:a16="http://schemas.microsoft.com/office/drawing/2014/main" id="{1C9B52A8-6A29-43CC-B0E5-35D2CA36AD1D}"/>
              </a:ext>
            </a:extLst>
          </p:cNvPr>
          <p:cNvSpPr txBox="1"/>
          <p:nvPr/>
        </p:nvSpPr>
        <p:spPr>
          <a:xfrm>
            <a:off x="6176359" y="5995693"/>
            <a:ext cx="528758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r" defTabSz="2438338" hangingPunct="0"/>
            <a:r>
              <a:rPr kumimoji="0" lang="en-US" sz="1000" i="0" u="none" strike="noStrike" cap="none" spc="0" normalizeH="0" baseline="0" dirty="0">
                <a:ln>
                  <a:noFill/>
                </a:ln>
                <a:solidFill>
                  <a:srgbClr val="000000"/>
                </a:solidFill>
                <a:effectLst/>
                <a:uFillTx/>
                <a:latin typeface="IntelOne Text" panose="020B0503020203020204"/>
                <a:sym typeface="Helvetica Neue"/>
              </a:rPr>
              <a:t>Google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Colab</a:t>
            </a:r>
            <a:r>
              <a:rPr kumimoji="0" lang="en-US" sz="1000" i="0" u="none" strike="noStrike" cap="none" spc="0" normalizeH="0" baseline="0" dirty="0">
                <a:ln>
                  <a:noFill/>
                </a:ln>
                <a:solidFill>
                  <a:srgbClr val="000000"/>
                </a:solidFill>
                <a:effectLst/>
                <a:uFillTx/>
                <a:latin typeface="IntelOne Text" panose="020B0503020203020204"/>
                <a:sym typeface="Helvetica Neue"/>
              </a:rPr>
              <a:t>. (2020). Google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Colab</a:t>
            </a:r>
            <a:r>
              <a:rPr kumimoji="0" lang="en-US" sz="1000" i="0" u="none" strike="noStrike" cap="none" spc="0" normalizeH="0" baseline="0" dirty="0">
                <a:ln>
                  <a:noFill/>
                </a:ln>
                <a:solidFill>
                  <a:srgbClr val="000000"/>
                </a:solidFill>
                <a:effectLst/>
                <a:uFillTx/>
                <a:latin typeface="IntelOne Text" panose="020B0503020203020204"/>
                <a:sym typeface="Helvetica Neue"/>
              </a:rPr>
              <a:t> [Screenshot]. Google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Colab</a:t>
            </a:r>
            <a:r>
              <a:rPr kumimoji="0" lang="en-US" sz="1000" i="0" u="none" strike="noStrike" cap="none" spc="0" normalizeH="0" baseline="0" dirty="0">
                <a:ln>
                  <a:noFill/>
                </a:ln>
                <a:solidFill>
                  <a:srgbClr val="000000"/>
                </a:solidFill>
                <a:effectLst/>
                <a:uFillTx/>
                <a:latin typeface="IntelOne Text" panose="020B0503020203020204"/>
                <a:sym typeface="Helvetica Neue"/>
              </a:rPr>
              <a:t>. </a:t>
            </a:r>
            <a:r>
              <a:rPr kumimoji="0" lang="en-US" sz="1000" i="0" u="none" strike="noStrike" cap="none" spc="0" normalizeH="0" baseline="0" dirty="0">
                <a:ln>
                  <a:noFill/>
                </a:ln>
                <a:solidFill>
                  <a:srgbClr val="000000"/>
                </a:solidFill>
                <a:effectLst/>
                <a:uFillTx/>
                <a:latin typeface="IntelOne Text" panose="020B0503020203020204"/>
                <a:sym typeface="Helvetica Neue"/>
                <a:hlinkClick r:id="rId3"/>
              </a:rPr>
              <a:t>https://colab.research.google.com/</a:t>
            </a:r>
            <a:endParaRPr kumimoji="0" lang="en-US" sz="1000" i="0" u="none" strike="noStrike" cap="none" spc="0" normalizeH="0" baseline="0" dirty="0">
              <a:ln>
                <a:noFill/>
              </a:ln>
              <a:solidFill>
                <a:srgbClr val="000000"/>
              </a:solidFill>
              <a:effectLst/>
              <a:uFillTx/>
              <a:latin typeface="IntelOne Text" panose="020B0503020203020204"/>
              <a:sym typeface="Helvetica Neue"/>
            </a:endParaRPr>
          </a:p>
          <a:p>
            <a:pPr algn="r" defTabSz="2438338" hangingPunct="0"/>
            <a:endParaRPr kumimoji="0" lang="en-US" sz="1000" i="0" u="none" strike="noStrike" cap="none" spc="0" normalizeH="0" baseline="0" dirty="0">
              <a:ln>
                <a:noFill/>
              </a:ln>
              <a:solidFill>
                <a:srgbClr val="000000"/>
              </a:solidFill>
              <a:effectLst/>
              <a:uFillTx/>
              <a:latin typeface="IntelOne Text" panose="020B0503020203020204"/>
              <a:sym typeface="Helvetica Neue"/>
            </a:endParaRPr>
          </a:p>
        </p:txBody>
      </p:sp>
      <p:grpSp>
        <p:nvGrpSpPr>
          <p:cNvPr id="10" name="Group 9">
            <a:extLst>
              <a:ext uri="{FF2B5EF4-FFF2-40B4-BE49-F238E27FC236}">
                <a16:creationId xmlns:a16="http://schemas.microsoft.com/office/drawing/2014/main" id="{F2431C1C-05FF-417E-A994-2E73840E6295}"/>
              </a:ext>
            </a:extLst>
          </p:cNvPr>
          <p:cNvGrpSpPr/>
          <p:nvPr/>
        </p:nvGrpSpPr>
        <p:grpSpPr>
          <a:xfrm>
            <a:off x="536812" y="1632372"/>
            <a:ext cx="492319" cy="591423"/>
            <a:chOff x="536812" y="510155"/>
            <a:chExt cx="492319" cy="591423"/>
          </a:xfrm>
        </p:grpSpPr>
        <p:sp>
          <p:nvSpPr>
            <p:cNvPr id="19" name="Rectangle 18">
              <a:extLst>
                <a:ext uri="{FF2B5EF4-FFF2-40B4-BE49-F238E27FC236}">
                  <a16:creationId xmlns:a16="http://schemas.microsoft.com/office/drawing/2014/main" id="{7027296D-AF75-451A-AD9F-8FF85073EC60}"/>
                </a:ext>
              </a:extLst>
            </p:cNvPr>
            <p:cNvSpPr/>
            <p:nvPr userDrawn="1"/>
          </p:nvSpPr>
          <p:spPr>
            <a:xfrm>
              <a:off x="709974" y="782421"/>
              <a:ext cx="319157" cy="319157"/>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413E1226-52EE-4339-98F6-724C5CB6E14A}"/>
                </a:ext>
              </a:extLst>
            </p:cNvPr>
            <p:cNvSpPr/>
            <p:nvPr userDrawn="1"/>
          </p:nvSpPr>
          <p:spPr>
            <a:xfrm>
              <a:off x="536812" y="610201"/>
              <a:ext cx="174318" cy="174318"/>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1" name="Rectangle 20">
              <a:extLst>
                <a:ext uri="{FF2B5EF4-FFF2-40B4-BE49-F238E27FC236}">
                  <a16:creationId xmlns:a16="http://schemas.microsoft.com/office/drawing/2014/main" id="{62CFEFBE-230E-40D4-B087-B48A6B1C0224}"/>
                </a:ext>
              </a:extLst>
            </p:cNvPr>
            <p:cNvSpPr/>
            <p:nvPr userDrawn="1"/>
          </p:nvSpPr>
          <p:spPr>
            <a:xfrm>
              <a:off x="711130" y="510155"/>
              <a:ext cx="100045" cy="100045"/>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31</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14" name="Picture Placeholder 14" descr="A screenshot of a social media post&#10;&#10;Description automatically generated">
            <a:extLst>
              <a:ext uri="{FF2B5EF4-FFF2-40B4-BE49-F238E27FC236}">
                <a16:creationId xmlns:a16="http://schemas.microsoft.com/office/drawing/2014/main" id="{B361B896-C6EA-44F5-84E0-B664E549D7A8}"/>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10000"/>
                    </a14:imgEffect>
                  </a14:imgLayer>
                </a14:imgProps>
              </a:ext>
              <a:ext uri="{28A0092B-C50C-407E-A947-70E740481C1C}">
                <a14:useLocalDpi xmlns:a14="http://schemas.microsoft.com/office/drawing/2010/main" val="0"/>
              </a:ext>
            </a:extLst>
          </a:blip>
          <a:srcRect l="1794" r="1794"/>
          <a:stretch>
            <a:fillRect/>
          </a:stretch>
        </p:blipFill>
        <p:spPr>
          <a:xfrm>
            <a:off x="3280410" y="1531669"/>
            <a:ext cx="7912672" cy="4313174"/>
          </a:xfrm>
          <a:prstGeom prst="rect">
            <a:avLst/>
          </a:prstGeom>
        </p:spPr>
      </p:pic>
    </p:spTree>
    <p:extLst>
      <p:ext uri="{BB962C8B-B14F-4D97-AF65-F5344CB8AC3E}">
        <p14:creationId xmlns:p14="http://schemas.microsoft.com/office/powerpoint/2010/main" val="9504129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normAutofit/>
          </a:bodyPr>
          <a:lstStyle/>
          <a:p>
            <a:r>
              <a:rPr lang="ko-KR" altLang="en-US" dirty="0">
                <a:solidFill>
                  <a:srgbClr val="000000"/>
                </a:solidFill>
              </a:rPr>
              <a:t>파일 업로드</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9799751" cy="472945"/>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위치</a:t>
            </a:r>
            <a:r>
              <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sz="2400" kern="0" dirty="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[Notebook - student] Module 10 (matplotlib &amp; Scikit).</a:t>
            </a:r>
            <a:r>
              <a:rPr lang="en-US" sz="2400" kern="0" dirty="0" err="1">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rPr>
              <a:t>ipynb</a:t>
            </a:r>
            <a:endParaRPr lang="en-US" sz="2400" kern="0" dirty="0">
              <a:solidFill>
                <a:srgbClr val="8BAE46"/>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시작합니다</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14" name="Picture Placeholder 6" descr="A screenshot of a social media post&#10;&#10;Description automatically generated">
            <a:extLst>
              <a:ext uri="{FF2B5EF4-FFF2-40B4-BE49-F238E27FC236}">
                <a16:creationId xmlns:a16="http://schemas.microsoft.com/office/drawing/2014/main" id="{76C667FD-90EA-406A-B3D3-C119681C5814}"/>
              </a:ext>
            </a:extLst>
          </p:cNvPr>
          <p:cNvPicPr>
            <a:picLocks noChangeAspect="1"/>
          </p:cNvPicPr>
          <p:nvPr/>
        </p:nvPicPr>
        <p:blipFill>
          <a:blip r:embed="rId4">
            <a:extLst>
              <a:ext uri="{28A0092B-C50C-407E-A947-70E740481C1C}">
                <a14:useLocalDpi xmlns:a14="http://schemas.microsoft.com/office/drawing/2010/main" val="0"/>
              </a:ext>
            </a:extLst>
          </a:blip>
          <a:srcRect t="25764" b="25764"/>
          <a:stretch>
            <a:fillRect/>
          </a:stretch>
        </p:blipFill>
        <p:spPr>
          <a:xfrm>
            <a:off x="2217635" y="3315359"/>
            <a:ext cx="7746365" cy="1973437"/>
          </a:xfrm>
          <a:prstGeom prst="rect">
            <a:avLst/>
          </a:prstGeom>
          <a:ln w="3175">
            <a:solidFill>
              <a:srgbClr val="708541"/>
            </a:solidFill>
          </a:ln>
        </p:spPr>
      </p:pic>
    </p:spTree>
    <p:extLst>
      <p:ext uri="{BB962C8B-B14F-4D97-AF65-F5344CB8AC3E}">
        <p14:creationId xmlns:p14="http://schemas.microsoft.com/office/powerpoint/2010/main" val="28618697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817306" y="1520190"/>
            <a:ext cx="10557387" cy="3200400"/>
          </a:xfrm>
        </p:spPr>
        <p:txBody>
          <a:bodyPr>
            <a:normAutofit/>
          </a:bodyPr>
          <a:lstStyle/>
          <a:p>
            <a:r>
              <a:rPr lang="en-US" dirty="0">
                <a:solidFill>
                  <a:srgbClr val="000000"/>
                </a:solidFill>
              </a:rPr>
              <a:t>Matplotlib </a:t>
            </a:r>
            <a:r>
              <a:rPr lang="ko-KR" altLang="en-US" dirty="0">
                <a:solidFill>
                  <a:srgbClr val="000000"/>
                </a:solidFill>
              </a:rPr>
              <a:t>와</a:t>
            </a:r>
            <a:r>
              <a:rPr lang="en-US" dirty="0">
                <a:solidFill>
                  <a:srgbClr val="000000"/>
                </a:solidFill>
              </a:rPr>
              <a:t> scikit-learn– </a:t>
            </a:r>
            <a:r>
              <a:rPr lang="ko-KR" altLang="en-US" dirty="0">
                <a:solidFill>
                  <a:srgbClr val="000000"/>
                </a:solidFill>
              </a:rPr>
              <a:t>시작합니다</a:t>
            </a:r>
            <a:r>
              <a:rPr lang="en-US" dirty="0">
                <a:solidFill>
                  <a:srgbClr val="000000"/>
                </a:solidFill>
              </a:rPr>
              <a:t>!</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33</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
        <p:nvSpPr>
          <p:cNvPr id="6" name="Title 1">
            <a:extLst>
              <a:ext uri="{FF2B5EF4-FFF2-40B4-BE49-F238E27FC236}">
                <a16:creationId xmlns:a16="http://schemas.microsoft.com/office/drawing/2014/main" id="{807DBA05-FF5E-4483-A8C4-BBDE53D73368}"/>
              </a:ext>
            </a:extLst>
          </p:cNvPr>
          <p:cNvSpPr txBox="1">
            <a:spLocks/>
          </p:cNvSpPr>
          <p:nvPr/>
        </p:nvSpPr>
        <p:spPr>
          <a:xfrm>
            <a:off x="817305" y="2647257"/>
            <a:ext cx="10557387"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Google </a:t>
            </a:r>
            <a:r>
              <a:rPr lang="en-US" altLang="ko-KR" sz="2400" dirty="0" err="1">
                <a:solidFill>
                  <a:srgbClr val="000000"/>
                </a:solidFill>
                <a:latin typeface="IntelOne Text" panose="020B0503020203020204" pitchFamily="34" charset="0"/>
                <a:ea typeface="Intel Clear" panose="020B0604020203020204" pitchFamily="34" charset="0"/>
                <a:cs typeface="Intel Clear" panose="020B0604020203020204" pitchFamily="34" charset="0"/>
              </a:rPr>
              <a:t>Colab</a:t>
            </a: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에서 노트 참조</a:t>
            </a:r>
            <a:endParaRPr 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64577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en-US" dirty="0">
                <a:solidFill>
                  <a:srgbClr val="000000"/>
                </a:solidFill>
              </a:rPr>
              <a:t>matplotlib</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8591550" cy="530454"/>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데이터 시각화에 사용</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en-US" altLang="ko-KR" sz="2400" kern="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DataFrames</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및 </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NumPy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및 기타 라이브러리 지원</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8" name="Picture Placeholder 15" descr="A screenshot of a cell phone&#10;&#10;Description automatically generated">
            <a:extLst>
              <a:ext uri="{FF2B5EF4-FFF2-40B4-BE49-F238E27FC236}">
                <a16:creationId xmlns:a16="http://schemas.microsoft.com/office/drawing/2014/main" id="{6845CACA-2AA0-4805-A626-089F1592FF1B}"/>
              </a:ext>
            </a:extLst>
          </p:cNvPr>
          <p:cNvPicPr>
            <a:picLocks noChangeAspect="1"/>
          </p:cNvPicPr>
          <p:nvPr/>
        </p:nvPicPr>
        <p:blipFill>
          <a:blip r:embed="rId4">
            <a:extLst>
              <a:ext uri="{28A0092B-C50C-407E-A947-70E740481C1C}">
                <a14:useLocalDpi xmlns:a14="http://schemas.microsoft.com/office/drawing/2010/main" val="0"/>
              </a:ext>
            </a:extLst>
          </a:blip>
          <a:srcRect t="12356" b="12356"/>
          <a:stretch>
            <a:fillRect/>
          </a:stretch>
        </p:blipFill>
        <p:spPr>
          <a:xfrm>
            <a:off x="1804179" y="3429000"/>
            <a:ext cx="8569476" cy="2183130"/>
          </a:xfrm>
          <a:prstGeom prst="rect">
            <a:avLst/>
          </a:prstGeom>
          <a:ln w="3175">
            <a:solidFill>
              <a:srgbClr val="708541"/>
            </a:solidFill>
          </a:ln>
        </p:spPr>
      </p:pic>
    </p:spTree>
    <p:extLst>
      <p:ext uri="{BB962C8B-B14F-4D97-AF65-F5344CB8AC3E}">
        <p14:creationId xmlns:p14="http://schemas.microsoft.com/office/powerpoint/2010/main" val="29903698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p:cNvPicPr>
            <a:picLocks noChangeAspect="1"/>
          </p:cNvPicPr>
          <p:nvPr/>
        </p:nvPicPr>
        <p:blipFill>
          <a:blip r:embed="rId4"/>
          <a:stretch>
            <a:fillRect/>
          </a:stretch>
        </p:blipFill>
        <p:spPr>
          <a:xfrm>
            <a:off x="874876" y="400688"/>
            <a:ext cx="9801225" cy="1362075"/>
          </a:xfrm>
          <a:prstGeom prst="rect">
            <a:avLst/>
          </a:prstGeom>
          <a:ln>
            <a:solidFill>
              <a:schemeClr val="tx1"/>
            </a:solidFill>
          </a:ln>
        </p:spPr>
      </p:pic>
      <p:pic>
        <p:nvPicPr>
          <p:cNvPr id="5" name="그림 4"/>
          <p:cNvPicPr>
            <a:picLocks noChangeAspect="1"/>
          </p:cNvPicPr>
          <p:nvPr/>
        </p:nvPicPr>
        <p:blipFill>
          <a:blip r:embed="rId5"/>
          <a:stretch>
            <a:fillRect/>
          </a:stretch>
        </p:blipFill>
        <p:spPr>
          <a:xfrm>
            <a:off x="871733" y="2223890"/>
            <a:ext cx="4419600" cy="2447925"/>
          </a:xfrm>
          <a:prstGeom prst="rect">
            <a:avLst/>
          </a:prstGeom>
          <a:ln>
            <a:solidFill>
              <a:schemeClr val="tx1"/>
            </a:solidFill>
          </a:ln>
        </p:spPr>
      </p:pic>
      <p:pic>
        <p:nvPicPr>
          <p:cNvPr id="6" name="그림 5"/>
          <p:cNvPicPr>
            <a:picLocks noChangeAspect="1"/>
          </p:cNvPicPr>
          <p:nvPr/>
        </p:nvPicPr>
        <p:blipFill>
          <a:blip r:embed="rId6"/>
          <a:stretch>
            <a:fillRect/>
          </a:stretch>
        </p:blipFill>
        <p:spPr>
          <a:xfrm>
            <a:off x="5775488" y="2110106"/>
            <a:ext cx="4476750" cy="3943350"/>
          </a:xfrm>
          <a:prstGeom prst="rect">
            <a:avLst/>
          </a:prstGeom>
          <a:ln>
            <a:solidFill>
              <a:schemeClr val="tx1"/>
            </a:solidFill>
          </a:ln>
        </p:spPr>
      </p:pic>
    </p:spTree>
    <p:extLst>
      <p:ext uri="{BB962C8B-B14F-4D97-AF65-F5344CB8AC3E}">
        <p14:creationId xmlns:p14="http://schemas.microsoft.com/office/powerpoint/2010/main" val="10303478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p:cNvPicPr>
            <a:picLocks noChangeAspect="1"/>
          </p:cNvPicPr>
          <p:nvPr/>
        </p:nvPicPr>
        <p:blipFill>
          <a:blip r:embed="rId4"/>
          <a:stretch>
            <a:fillRect/>
          </a:stretch>
        </p:blipFill>
        <p:spPr>
          <a:xfrm>
            <a:off x="651726" y="451257"/>
            <a:ext cx="10115550" cy="4352925"/>
          </a:xfrm>
          <a:prstGeom prst="rect">
            <a:avLst/>
          </a:prstGeom>
          <a:ln>
            <a:solidFill>
              <a:schemeClr val="tx1"/>
            </a:solidFill>
          </a:ln>
        </p:spPr>
      </p:pic>
    </p:spTree>
    <p:extLst>
      <p:ext uri="{BB962C8B-B14F-4D97-AF65-F5344CB8AC3E}">
        <p14:creationId xmlns:p14="http://schemas.microsoft.com/office/powerpoint/2010/main" val="182519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02513"/>
            <a:ext cx="7928610" cy="1199822"/>
          </a:xfrm>
        </p:spPr>
        <p:txBody>
          <a:bodyPr>
            <a:normAutofit/>
          </a:bodyPr>
          <a:lstStyle/>
          <a:p>
            <a:r>
              <a:rPr lang="en-US" dirty="0" err="1">
                <a:solidFill>
                  <a:srgbClr val="000000"/>
                </a:solidFill>
              </a:rPr>
              <a:t>Scikit</a:t>
            </a:r>
            <a:r>
              <a:rPr lang="en-US" dirty="0">
                <a:solidFill>
                  <a:srgbClr val="000000"/>
                </a:solidFill>
              </a:rPr>
              <a:t> Learn</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0999" y="620238"/>
            <a:ext cx="10280715" cy="530454"/>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오픈 소스 기계학습 라이브러리</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smtClean="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모델 피팅</a:t>
            </a:r>
            <a:r>
              <a:rPr lang="en-US" altLang="ko-KR" sz="2400" kern="0" dirty="0" smtClean="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kern="0" dirty="0" smtClean="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데이터 사전 처리</a:t>
            </a:r>
            <a:r>
              <a:rPr lang="en-US" altLang="ko-KR" sz="2400" kern="0" dirty="0" smtClean="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kern="0" dirty="0" smtClean="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모델 선택 및 평가 등 </a:t>
            </a:r>
            <a:r>
              <a:rPr lang="ko-KR" altLang="en-US" sz="2400" kern="0" dirty="0" smtClean="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다양한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도구 제공</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p:cNvPicPr>
            <a:picLocks noChangeAspect="1"/>
          </p:cNvPicPr>
          <p:nvPr/>
        </p:nvPicPr>
        <p:blipFill>
          <a:blip r:embed="rId4"/>
          <a:stretch>
            <a:fillRect/>
          </a:stretch>
        </p:blipFill>
        <p:spPr>
          <a:xfrm>
            <a:off x="67070" y="1591131"/>
            <a:ext cx="2838450" cy="981075"/>
          </a:xfrm>
          <a:prstGeom prst="rect">
            <a:avLst/>
          </a:prstGeom>
          <a:ln>
            <a:solidFill>
              <a:schemeClr val="tx1"/>
            </a:solidFill>
          </a:ln>
        </p:spPr>
      </p:pic>
      <p:pic>
        <p:nvPicPr>
          <p:cNvPr id="5" name="그림 4"/>
          <p:cNvPicPr>
            <a:picLocks noChangeAspect="1"/>
          </p:cNvPicPr>
          <p:nvPr/>
        </p:nvPicPr>
        <p:blipFill>
          <a:blip r:embed="rId5"/>
          <a:stretch>
            <a:fillRect/>
          </a:stretch>
        </p:blipFill>
        <p:spPr>
          <a:xfrm>
            <a:off x="3017932" y="1638425"/>
            <a:ext cx="9088761" cy="3791413"/>
          </a:xfrm>
          <a:prstGeom prst="rect">
            <a:avLst/>
          </a:prstGeom>
          <a:ln>
            <a:solidFill>
              <a:schemeClr val="tx1"/>
            </a:solidFill>
          </a:ln>
        </p:spPr>
      </p:pic>
    </p:spTree>
    <p:extLst>
      <p:ext uri="{BB962C8B-B14F-4D97-AF65-F5344CB8AC3E}">
        <p14:creationId xmlns:p14="http://schemas.microsoft.com/office/powerpoint/2010/main" val="1628981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6" name="그림 5"/>
          <p:cNvPicPr>
            <a:picLocks noChangeAspect="1"/>
          </p:cNvPicPr>
          <p:nvPr/>
        </p:nvPicPr>
        <p:blipFill>
          <a:blip r:embed="rId4"/>
          <a:stretch>
            <a:fillRect/>
          </a:stretch>
        </p:blipFill>
        <p:spPr>
          <a:xfrm>
            <a:off x="367501" y="273377"/>
            <a:ext cx="11095493" cy="5818834"/>
          </a:xfrm>
          <a:prstGeom prst="rect">
            <a:avLst/>
          </a:prstGeom>
          <a:ln>
            <a:solidFill>
              <a:schemeClr val="tx1"/>
            </a:solidFill>
          </a:ln>
        </p:spPr>
      </p:pic>
    </p:spTree>
    <p:extLst>
      <p:ext uri="{BB962C8B-B14F-4D97-AF65-F5344CB8AC3E}">
        <p14:creationId xmlns:p14="http://schemas.microsoft.com/office/powerpoint/2010/main" val="3053118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p:cNvPicPr>
            <a:picLocks noChangeAspect="1"/>
          </p:cNvPicPr>
          <p:nvPr/>
        </p:nvPicPr>
        <p:blipFill>
          <a:blip r:embed="rId4"/>
          <a:stretch>
            <a:fillRect/>
          </a:stretch>
        </p:blipFill>
        <p:spPr>
          <a:xfrm>
            <a:off x="1543737" y="84841"/>
            <a:ext cx="7176056" cy="6165109"/>
          </a:xfrm>
          <a:prstGeom prst="rect">
            <a:avLst/>
          </a:prstGeom>
          <a:ln>
            <a:solidFill>
              <a:schemeClr val="tx1"/>
            </a:solidFill>
          </a:ln>
        </p:spPr>
      </p:pic>
    </p:spTree>
    <p:extLst>
      <p:ext uri="{BB962C8B-B14F-4D97-AF65-F5344CB8AC3E}">
        <p14:creationId xmlns:p14="http://schemas.microsoft.com/office/powerpoint/2010/main" val="126823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altLang="ko-KR" dirty="0">
                <a:solidFill>
                  <a:schemeClr val="bg1"/>
                </a:solidFill>
              </a:rPr>
              <a:t>Agenda</a:t>
            </a:r>
            <a:endParaRPr lang="en-US" dirty="0">
              <a:solidFill>
                <a:schemeClr val="bg1"/>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9150626" cy="530454"/>
          </a:xfrm>
        </p:spPr>
        <p:txBody>
          <a:bodyPr>
            <a:noAutofit/>
          </a:bodyPr>
          <a:lstStyle/>
          <a:p>
            <a:pPr marL="514350" indent="-514350">
              <a:buFont typeface="+mj-lt"/>
              <a:buAutoNum type="arabicPeriod"/>
            </a:pPr>
            <a:r>
              <a:rPr lang="ko-KR" altLang="en-US" sz="2800" dirty="0">
                <a:solidFill>
                  <a:schemeClr val="bg1"/>
                </a:solidFill>
                <a:latin typeface="IntelOne Text Light" panose="020B0403020203020204" pitchFamily="34" charset="0"/>
              </a:rPr>
              <a:t>패키지란 무엇이며 왜 사용하는가</a:t>
            </a:r>
            <a:r>
              <a:rPr lang="en-US" altLang="ko-KR" dirty="0">
                <a:solidFill>
                  <a:schemeClr val="bg1"/>
                </a:solidFill>
                <a:latin typeface="IntelOne Text Light" panose="020B0403020203020204" pitchFamily="34" charset="0"/>
              </a:rPr>
              <a:t>?</a:t>
            </a:r>
          </a:p>
          <a:p>
            <a:pPr marL="514350" indent="-514350">
              <a:buFont typeface="+mj-lt"/>
              <a:buAutoNum type="arabicPeriod"/>
            </a:pPr>
            <a:r>
              <a:rPr lang="en-US" altLang="ko-KR" sz="2800" dirty="0">
                <a:solidFill>
                  <a:schemeClr val="bg1"/>
                </a:solidFill>
                <a:latin typeface="IntelOne Text Light" panose="020B0403020203020204" pitchFamily="34" charset="0"/>
              </a:rPr>
              <a:t>AI</a:t>
            </a:r>
            <a:r>
              <a:rPr lang="ko-KR" altLang="en-US" sz="2800" dirty="0">
                <a:solidFill>
                  <a:schemeClr val="bg1"/>
                </a:solidFill>
                <a:latin typeface="IntelOne Text Light" panose="020B0403020203020204" pitchFamily="34" charset="0"/>
              </a:rPr>
              <a:t>에 사용하는 일반적인 패키지는 무엇인가</a:t>
            </a:r>
            <a:r>
              <a:rPr lang="en-US" altLang="ko-KR" sz="2800" dirty="0">
                <a:solidFill>
                  <a:schemeClr val="bg1"/>
                </a:solidFill>
                <a:latin typeface="IntelOne Text Light" panose="020B0403020203020204" pitchFamily="34" charset="0"/>
              </a:rPr>
              <a:t>?</a:t>
            </a:r>
          </a:p>
          <a:p>
            <a:pPr marL="514350" indent="-514350">
              <a:buFont typeface="+mj-lt"/>
              <a:buAutoNum type="arabicPeriod"/>
            </a:pPr>
            <a:r>
              <a:rPr lang="ko-KR" altLang="en-US" sz="2800" dirty="0" err="1">
                <a:solidFill>
                  <a:schemeClr val="bg1"/>
                </a:solidFill>
                <a:latin typeface="IntelOne Text Light" panose="020B0403020203020204" pitchFamily="34" charset="0"/>
              </a:rPr>
              <a:t>파이썬에서</a:t>
            </a:r>
            <a:r>
              <a:rPr lang="ko-KR" altLang="en-US" sz="2800" dirty="0">
                <a:solidFill>
                  <a:schemeClr val="bg1"/>
                </a:solidFill>
                <a:latin typeface="IntelOne Text Light" panose="020B0403020203020204" pitchFamily="34" charset="0"/>
              </a:rPr>
              <a:t> 함수란 무엇인가</a:t>
            </a:r>
            <a:r>
              <a:rPr lang="en-US" sz="2800" dirty="0">
                <a:solidFill>
                  <a:schemeClr val="bg1"/>
                </a:solidFill>
                <a:latin typeface="IntelOne Text Light" panose="020B0403020203020204" pitchFamily="34" charset="0"/>
              </a:rPr>
              <a:t>?</a:t>
            </a:r>
          </a:p>
          <a:p>
            <a:pPr marL="514350" indent="-514350">
              <a:buFont typeface="+mj-lt"/>
              <a:buAutoNum type="arabicPeriod"/>
            </a:pPr>
            <a:r>
              <a:rPr lang="ko-KR" altLang="en-US" sz="2800" dirty="0">
                <a:solidFill>
                  <a:schemeClr val="bg1"/>
                </a:solidFill>
                <a:latin typeface="IntelOne Text Light" panose="020B0403020203020204" pitchFamily="34" charset="0"/>
              </a:rPr>
              <a:t>파이썬 실습</a:t>
            </a:r>
            <a:endParaRPr lang="en-US" altLang="ko-KR" sz="2800" dirty="0">
              <a:solidFill>
                <a:schemeClr val="bg1"/>
              </a:solidFill>
              <a:latin typeface="IntelOne Text Light" panose="020B0403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rPr>
              <a:t>신경망이란 무엇인가</a:t>
            </a:r>
            <a:r>
              <a:rPr lang="en-US" sz="2800" dirty="0">
                <a:solidFill>
                  <a:schemeClr val="bg1"/>
                </a:solidFill>
                <a:latin typeface="IntelOne Text Light" panose="020B0403020203020204" pitchFamily="34" charset="0"/>
              </a:rPr>
              <a:t>?</a:t>
            </a:r>
          </a:p>
          <a:p>
            <a:pPr marL="514350" indent="-514350">
              <a:buFont typeface="+mj-lt"/>
              <a:buAutoNum type="arabicPeriod"/>
            </a:pPr>
            <a:endPar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ko-KR" altLang="en-US" dirty="0">
                <a:solidFill>
                  <a:schemeClr val="bg1"/>
                </a:solidFill>
              </a:rPr>
              <a:t>적용</a:t>
            </a:r>
            <a:endParaRPr lang="en-US" dirty="0">
              <a:solidFill>
                <a:schemeClr val="bg1"/>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0999" y="1421516"/>
            <a:ext cx="10561983" cy="530454"/>
          </a:xfrm>
        </p:spPr>
        <p:txBody>
          <a:bodyPr>
            <a:noAutofit/>
          </a:bodyPr>
          <a:lstStyle/>
          <a:p>
            <a:pPr marL="342900" indent="-342900">
              <a:buFont typeface="Arial" panose="020B0604020202020204" pitchFamily="34" charset="0"/>
              <a:buChar char="•"/>
            </a:pP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Pandas </a:t>
            </a:r>
            <a:r>
              <a:rPr lang="en-US" altLang="ko-KR" sz="2800" dirty="0" err="1">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DataFrames</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 Scikit Learn </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및 </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matplotlib </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사이의 관계는 무엇이며 함께 도입된 이유는 무엇입니까</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indent="-342900">
              <a:buFont typeface="Arial" panose="020B0604020202020204" pitchFamily="34" charset="0"/>
              <a:buChar char="•"/>
            </a:pP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토론해 봅시다</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18940739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865895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6000" dirty="0">
                <a:solidFill>
                  <a:srgbClr val="000000"/>
                </a:solidFill>
              </a:rPr>
              <a:t>기계학습 </a:t>
            </a:r>
            <a:r>
              <a:rPr lang="en-US" altLang="ko-KR" sz="6000" dirty="0">
                <a:solidFill>
                  <a:srgbClr val="000000"/>
                </a:solidFill>
              </a:rPr>
              <a:t>vs </a:t>
            </a:r>
            <a:r>
              <a:rPr lang="ko-KR" altLang="en-US" sz="6000" dirty="0">
                <a:solidFill>
                  <a:srgbClr val="000000"/>
                </a:solidFill>
              </a:rPr>
              <a:t>신경망</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6" y="433260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en-US" altLang="ko-KR" dirty="0">
                <a:solidFill>
                  <a:srgbClr val="000000"/>
                </a:solidFill>
              </a:rPr>
              <a:t>AI </a:t>
            </a:r>
            <a:r>
              <a:rPr lang="ko-KR" altLang="en-US" dirty="0">
                <a:solidFill>
                  <a:srgbClr val="000000"/>
                </a:solidFill>
              </a:rPr>
              <a:t>모델에 대한 일반적인 접근</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8591550" cy="530454"/>
          </a:xfrm>
        </p:spPr>
        <p:txBody>
          <a:bodyPr vert="horz" lIns="91440" tIns="45720" rIns="91440" bIns="45720" rtlCol="0" anchor="t">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규칙 기반</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기계학습</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접근 방식</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9" name="Picture Placeholder 6" descr="A screenshot of a cell phone&#10;&#10;Description automatically generated">
            <a:extLst>
              <a:ext uri="{FF2B5EF4-FFF2-40B4-BE49-F238E27FC236}">
                <a16:creationId xmlns:a16="http://schemas.microsoft.com/office/drawing/2014/main" id="{CE1EE0AA-F1F2-47DF-BF86-18191AF31DF4}"/>
              </a:ext>
            </a:extLst>
          </p:cNvPr>
          <p:cNvPicPr>
            <a:picLocks noChangeAspect="1"/>
          </p:cNvPicPr>
          <p:nvPr/>
        </p:nvPicPr>
        <p:blipFill>
          <a:blip r:embed="rId4">
            <a:extLst>
              <a:ext uri="{28A0092B-C50C-407E-A947-70E740481C1C}">
                <a14:useLocalDpi xmlns:a14="http://schemas.microsoft.com/office/drawing/2010/main" val="0"/>
              </a:ext>
            </a:extLst>
          </a:blip>
          <a:srcRect t="7085" b="7085"/>
          <a:stretch>
            <a:fillRect/>
          </a:stretch>
        </p:blipFill>
        <p:spPr>
          <a:xfrm>
            <a:off x="1038692" y="3429000"/>
            <a:ext cx="10120542" cy="2578274"/>
          </a:xfrm>
          <a:prstGeom prst="rect">
            <a:avLst/>
          </a:prstGeom>
          <a:ln w="3175">
            <a:solidFill>
              <a:srgbClr val="708541"/>
            </a:solidFill>
          </a:ln>
        </p:spPr>
      </p:pic>
    </p:spTree>
    <p:extLst>
      <p:ext uri="{BB962C8B-B14F-4D97-AF65-F5344CB8AC3E}">
        <p14:creationId xmlns:p14="http://schemas.microsoft.com/office/powerpoint/2010/main" val="9054227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ko-KR" altLang="en-US" dirty="0">
                <a:solidFill>
                  <a:srgbClr val="000000"/>
                </a:solidFill>
              </a:rPr>
              <a:t>일반적인 기계학습 알고리즘</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888337"/>
            <a:ext cx="8591550" cy="530454"/>
          </a:xfrm>
        </p:spPr>
        <p:txBody>
          <a:bodyPr vert="horz" lIns="91440" tIns="45720" rIns="91440" bIns="45720" rtlCol="0" anchor="t">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회기</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분류</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군집화</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클러스터링</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8" name="Google Shape;271;p8">
            <a:extLst>
              <a:ext uri="{FF2B5EF4-FFF2-40B4-BE49-F238E27FC236}">
                <a16:creationId xmlns:a16="http://schemas.microsoft.com/office/drawing/2014/main" id="{6487D1DB-7463-447A-9E3D-A3EEF6FF66F0}"/>
              </a:ext>
            </a:extLst>
          </p:cNvPr>
          <p:cNvPicPr preferRelativeResize="0"/>
          <p:nvPr/>
        </p:nvPicPr>
        <p:blipFill rotWithShape="1">
          <a:blip r:embed="rId4">
            <a:alphaModFix/>
          </a:blip>
          <a:srcRect/>
          <a:stretch/>
        </p:blipFill>
        <p:spPr>
          <a:xfrm>
            <a:off x="3588596" y="1892532"/>
            <a:ext cx="7531286" cy="2304148"/>
          </a:xfrm>
          <a:prstGeom prst="rect">
            <a:avLst/>
          </a:prstGeom>
          <a:noFill/>
          <a:ln w="3175">
            <a:solidFill>
              <a:srgbClr val="708541"/>
            </a:solidFill>
          </a:ln>
          <a:effectLst>
            <a:outerShdw blurRad="57150" dist="19050" dir="5400000" algn="bl" rotWithShape="0">
              <a:srgbClr val="000000">
                <a:alpha val="49019"/>
              </a:srgbClr>
            </a:outerShdw>
          </a:effectLst>
        </p:spPr>
      </p:pic>
      <p:sp>
        <p:nvSpPr>
          <p:cNvPr id="14" name="TextBox 13">
            <a:extLst>
              <a:ext uri="{FF2B5EF4-FFF2-40B4-BE49-F238E27FC236}">
                <a16:creationId xmlns:a16="http://schemas.microsoft.com/office/drawing/2014/main" id="{1B6D4C8F-12FB-4B54-81FF-C23DE0DE7D44}"/>
              </a:ext>
            </a:extLst>
          </p:cNvPr>
          <p:cNvSpPr txBox="1"/>
          <p:nvPr/>
        </p:nvSpPr>
        <p:spPr>
          <a:xfrm>
            <a:off x="1540565" y="6019117"/>
            <a:ext cx="9957004"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r" defTabSz="2438338" hangingPunct="0"/>
            <a:r>
              <a:rPr kumimoji="0" lang="en-US" sz="1000" i="0" u="none" strike="noStrike" cap="none" spc="0" normalizeH="0" baseline="0" dirty="0">
                <a:ln>
                  <a:noFill/>
                </a:ln>
                <a:solidFill>
                  <a:srgbClr val="000000"/>
                </a:solidFill>
                <a:effectLst/>
                <a:uFillTx/>
                <a:latin typeface="IntelOne Text" panose="020B0503020203020204"/>
                <a:sym typeface="Helvetica Neue"/>
              </a:rPr>
              <a:t>Robert Harper. (2017). Understanding the Machine Learning in AIOps Part 2 – If It Looks Like A Duck… [Image].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Moogsoft</a:t>
            </a:r>
            <a:r>
              <a:rPr kumimoji="0" lang="en-US" sz="1000" i="0" u="none" strike="noStrike" cap="none" spc="0" normalizeH="0" baseline="0" dirty="0">
                <a:ln>
                  <a:noFill/>
                </a:ln>
                <a:solidFill>
                  <a:srgbClr val="000000"/>
                </a:solidFill>
                <a:effectLst/>
                <a:uFillTx/>
                <a:latin typeface="IntelOne Text" panose="020B0503020203020204"/>
                <a:sym typeface="Helvetica Neue"/>
              </a:rPr>
              <a:t/>
            </a:r>
            <a:br>
              <a:rPr kumimoji="0" lang="en-US" sz="1000" i="0" u="none" strike="noStrike" cap="none" spc="0" normalizeH="0" baseline="0" dirty="0">
                <a:ln>
                  <a:noFill/>
                </a:ln>
                <a:solidFill>
                  <a:srgbClr val="000000"/>
                </a:solidFill>
                <a:effectLst/>
                <a:uFillTx/>
                <a:latin typeface="IntelOne Text" panose="020B0503020203020204"/>
                <a:sym typeface="Helvetica Neue"/>
              </a:rPr>
            </a:br>
            <a:r>
              <a:rPr kumimoji="0" lang="en-US" sz="1000" i="0" u="none" strike="noStrike" cap="none" spc="0" normalizeH="0" baseline="0" dirty="0">
                <a:ln>
                  <a:noFill/>
                </a:ln>
                <a:solidFill>
                  <a:srgbClr val="000000"/>
                </a:solidFill>
                <a:effectLst/>
                <a:uFillTx/>
                <a:latin typeface="IntelOne Text" panose="020B0503020203020204"/>
                <a:sym typeface="Helvetica Neue"/>
              </a:rPr>
              <a:t> </a:t>
            </a:r>
            <a:r>
              <a:rPr kumimoji="0" lang="en-US" sz="1000" i="0" u="none" strike="noStrike" cap="none" spc="0" normalizeH="0" baseline="0" dirty="0">
                <a:ln>
                  <a:noFill/>
                </a:ln>
                <a:solidFill>
                  <a:srgbClr val="000000"/>
                </a:solidFill>
                <a:effectLst/>
                <a:uFillTx/>
                <a:latin typeface="IntelOne Text" panose="020B0503020203020204"/>
                <a:sym typeface="Helvetica Neue"/>
                <a:hlinkClick r:id="rId5"/>
              </a:rPr>
              <a:t>https://3ijzgg28jrq11xk3g33heonv-wpengine.netdna-ssl.com/wp-content/uploads/2017/08/Regression-Class-Clustering-graph.png</a:t>
            </a:r>
            <a:endParaRPr kumimoji="0" lang="en-US" sz="1000" i="0" u="none" strike="noStrike" cap="none" spc="0" normalizeH="0" baseline="0" dirty="0">
              <a:ln>
                <a:noFill/>
              </a:ln>
              <a:solidFill>
                <a:srgbClr val="000000"/>
              </a:solidFill>
              <a:effectLst/>
              <a:uFillTx/>
              <a:latin typeface="IntelOne Text" panose="020B0503020203020204"/>
              <a:sym typeface="Helvetica Neue"/>
            </a:endParaRPr>
          </a:p>
          <a:p>
            <a:pPr algn="r" defTabSz="2438338" hangingPunct="0"/>
            <a:endParaRPr kumimoji="0" lang="en-US" sz="1000" i="0" u="none" strike="noStrike" cap="none" spc="0" normalizeH="0" baseline="0" dirty="0">
              <a:ln>
                <a:noFill/>
              </a:ln>
              <a:solidFill>
                <a:srgbClr val="000000"/>
              </a:solidFill>
              <a:effectLst/>
              <a:uFillTx/>
              <a:latin typeface="IntelOne Text" panose="020B0503020203020204"/>
              <a:sym typeface="Helvetica Neue"/>
            </a:endParaRPr>
          </a:p>
        </p:txBody>
      </p:sp>
    </p:spTree>
    <p:extLst>
      <p:ext uri="{BB962C8B-B14F-4D97-AF65-F5344CB8AC3E}">
        <p14:creationId xmlns:p14="http://schemas.microsoft.com/office/powerpoint/2010/main" val="26626773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ko-KR" altLang="en-US" dirty="0">
                <a:solidFill>
                  <a:srgbClr val="000000"/>
                </a:solidFill>
              </a:rPr>
              <a:t>신경망</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261"/>
            <a:ext cx="3665221" cy="530454"/>
          </a:xfrm>
        </p:spPr>
        <p:txBody>
          <a:bodyPr/>
          <a:lstStyle/>
          <a:p>
            <a:pPr marL="0" indent="0" hangingPunct="1">
              <a:buNone/>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뇌</a:t>
            </a:r>
            <a:r>
              <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 vs </a:t>
            </a: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컴퓨터</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44</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1" y="1951715"/>
            <a:ext cx="3665220" cy="530454"/>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뉴런은 전기 충격을 전달</a:t>
            </a:r>
            <a:endParaRPr lang="en-US" altLang="ko-KR"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뉴런 대신 노드</a:t>
            </a:r>
            <a:endParaRPr lang="en-US" altLang="ko-KR"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각 노드는 </a:t>
            </a:r>
            <a:r>
              <a:rPr lang="en-US" altLang="ko-KR"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ML </a:t>
            </a: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알고리즘</a:t>
            </a:r>
            <a:endParaRPr 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15" name="Google Shape;375;p15">
            <a:extLst>
              <a:ext uri="{FF2B5EF4-FFF2-40B4-BE49-F238E27FC236}">
                <a16:creationId xmlns:a16="http://schemas.microsoft.com/office/drawing/2014/main" id="{D91A3C91-FA15-44D1-BA42-E198ECB778E5}"/>
              </a:ext>
            </a:extLst>
          </p:cNvPr>
          <p:cNvPicPr preferRelativeResize="0"/>
          <p:nvPr/>
        </p:nvPicPr>
        <p:blipFill rotWithShape="1">
          <a:blip r:embed="rId4">
            <a:alphaModFix/>
          </a:blip>
          <a:srcRect/>
          <a:stretch/>
        </p:blipFill>
        <p:spPr>
          <a:xfrm>
            <a:off x="5885293" y="540623"/>
            <a:ext cx="5579860" cy="2385059"/>
          </a:xfrm>
          <a:prstGeom prst="rect">
            <a:avLst/>
          </a:prstGeom>
          <a:noFill/>
          <a:ln w="3175">
            <a:solidFill>
              <a:srgbClr val="708541"/>
            </a:solidFill>
          </a:ln>
        </p:spPr>
      </p:pic>
      <p:pic>
        <p:nvPicPr>
          <p:cNvPr id="16" name="Google Shape;382;p16">
            <a:extLst>
              <a:ext uri="{FF2B5EF4-FFF2-40B4-BE49-F238E27FC236}">
                <a16:creationId xmlns:a16="http://schemas.microsoft.com/office/drawing/2014/main" id="{6794170D-3312-403A-9814-E336FD4DDB93}"/>
              </a:ext>
            </a:extLst>
          </p:cNvPr>
          <p:cNvPicPr preferRelativeResize="0"/>
          <p:nvPr/>
        </p:nvPicPr>
        <p:blipFill rotWithShape="1">
          <a:blip r:embed="rId5">
            <a:alphaModFix/>
          </a:blip>
          <a:srcRect/>
          <a:stretch/>
        </p:blipFill>
        <p:spPr>
          <a:xfrm>
            <a:off x="5885293" y="3134881"/>
            <a:ext cx="5579860" cy="3115069"/>
          </a:xfrm>
          <a:prstGeom prst="rect">
            <a:avLst/>
          </a:prstGeom>
          <a:noFill/>
          <a:ln w="3175">
            <a:solidFill>
              <a:srgbClr val="708541"/>
            </a:solidFill>
          </a:ln>
        </p:spPr>
      </p:pic>
    </p:spTree>
    <p:extLst>
      <p:ext uri="{BB962C8B-B14F-4D97-AF65-F5344CB8AC3E}">
        <p14:creationId xmlns:p14="http://schemas.microsoft.com/office/powerpoint/2010/main" val="6826349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ko-KR" altLang="en-US" dirty="0">
                <a:solidFill>
                  <a:srgbClr val="000000"/>
                </a:solidFill>
                <a:ea typeface="+mj-lt"/>
                <a:cs typeface="+mj-lt"/>
              </a:rPr>
              <a:t>신경망</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888337"/>
            <a:ext cx="4279490" cy="530454"/>
          </a:xfrm>
        </p:spPr>
        <p:txBody>
          <a:bodyPr vert="horz" lIns="91440" tIns="45720" rIns="91440" bIns="45720" rtlCol="0" anchor="t">
            <a:noAutofit/>
          </a:bodyPr>
          <a:lstStyle/>
          <a:p>
            <a:pPr>
              <a:buFont typeface="Arial" panose="020B0503020203020204" pitchFamily="34" charset="0"/>
            </a:pPr>
            <a:r>
              <a:rPr lang="ko-KR" altLang="en-US" sz="2400" kern="0" dirty="0">
                <a:solidFill>
                  <a:srgbClr val="000000"/>
                </a:solidFill>
                <a:latin typeface="IntelOne Text Light" panose="020B0403020203020204" pitchFamily="34" charset="0"/>
                <a:ea typeface="+mj-lt"/>
                <a:cs typeface="+mj-lt"/>
              </a:rPr>
              <a:t>뉴런이 작동하는 방식을 단순하게 모델링</a:t>
            </a:r>
            <a:endParaRPr lang="en-US" altLang="ko-KR" sz="2400" kern="0" dirty="0">
              <a:solidFill>
                <a:srgbClr val="000000"/>
              </a:solidFill>
              <a:latin typeface="IntelOne Text Light" panose="020B0403020203020204" pitchFamily="34" charset="0"/>
              <a:ea typeface="+mj-lt"/>
              <a:cs typeface="+mj-lt"/>
            </a:endParaRPr>
          </a:p>
          <a:p>
            <a:pPr>
              <a:buFont typeface="Arial" panose="020B0503020203020204" pitchFamily="34" charset="0"/>
            </a:pPr>
            <a:r>
              <a:rPr lang="ko-KR" altLang="en-US" sz="2400" kern="0" dirty="0">
                <a:solidFill>
                  <a:srgbClr val="000000"/>
                </a:solidFill>
                <a:latin typeface="IntelOne Text Light" panose="020B0403020203020204" pitchFamily="34" charset="0"/>
                <a:ea typeface="+mj-lt"/>
                <a:cs typeface="+mj-lt"/>
              </a:rPr>
              <a:t>사람의 개입 없이 작업 수행</a:t>
            </a:r>
            <a:endParaRPr lang="en-US" altLang="ko-KR" sz="2400" kern="0" dirty="0">
              <a:solidFill>
                <a:srgbClr val="000000"/>
              </a:solidFill>
              <a:latin typeface="IntelOne Text Light" panose="020B0403020203020204" pitchFamily="34" charset="0"/>
              <a:ea typeface="+mj-lt"/>
              <a:cs typeface="+mj-lt"/>
            </a:endParaRPr>
          </a:p>
          <a:p>
            <a:pPr>
              <a:buFont typeface="Arial" panose="020B0503020203020204" pitchFamily="34" charset="0"/>
            </a:pPr>
            <a:r>
              <a:rPr lang="ko-KR" altLang="en-US" sz="2400" kern="0" dirty="0">
                <a:solidFill>
                  <a:srgbClr val="000000"/>
                </a:solidFill>
                <a:latin typeface="IntelOne Text Light" panose="020B0403020203020204" pitchFamily="34" charset="0"/>
                <a:ea typeface="+mj-lt"/>
                <a:cs typeface="+mj-lt"/>
              </a:rPr>
              <a:t>큰 데이터 세트의 문제를 해결하는 데 유용</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Box 13">
            <a:extLst>
              <a:ext uri="{FF2B5EF4-FFF2-40B4-BE49-F238E27FC236}">
                <a16:creationId xmlns:a16="http://schemas.microsoft.com/office/drawing/2014/main" id="{1B6D4C8F-12FB-4B54-81FF-C23DE0DE7D44}"/>
              </a:ext>
            </a:extLst>
          </p:cNvPr>
          <p:cNvSpPr txBox="1"/>
          <p:nvPr/>
        </p:nvSpPr>
        <p:spPr>
          <a:xfrm>
            <a:off x="5727904" y="6031468"/>
            <a:ext cx="5829300" cy="73866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r" defTabSz="2438338"/>
            <a:r>
              <a:rPr lang="en-US" sz="1000" dirty="0" err="1">
                <a:ea typeface="+mn-lt"/>
                <a:cs typeface="+mn-lt"/>
                <a:sym typeface="Helvetica Neue"/>
              </a:rPr>
              <a:t>Nvs</a:t>
            </a:r>
            <a:r>
              <a:rPr lang="en-US" sz="1000" dirty="0">
                <a:ea typeface="+mn-lt"/>
                <a:cs typeface="+mn-lt"/>
                <a:sym typeface="Helvetica Neue"/>
              </a:rPr>
              <a:t> Abhishek</a:t>
            </a:r>
            <a:r>
              <a:rPr kumimoji="0" lang="en-US" sz="1000" i="0" u="none" strike="noStrike" cap="none" spc="0" normalizeH="0" baseline="0" dirty="0">
                <a:ln>
                  <a:noFill/>
                </a:ln>
                <a:effectLst/>
                <a:uFillTx/>
                <a:ea typeface="+mn-lt"/>
                <a:cs typeface="+mn-lt"/>
                <a:sym typeface="Helvetica Neue"/>
              </a:rPr>
              <a:t>. (</a:t>
            </a:r>
            <a:r>
              <a:rPr lang="en-US" sz="1000" dirty="0">
                <a:ea typeface="+mn-lt"/>
                <a:cs typeface="+mn-lt"/>
                <a:sym typeface="Helvetica Neue"/>
              </a:rPr>
              <a:t>2018</a:t>
            </a:r>
            <a:r>
              <a:rPr kumimoji="0" lang="en-US" sz="1000" i="0" u="none" strike="noStrike" cap="none" spc="0" normalizeH="0" baseline="0" dirty="0">
                <a:ln>
                  <a:noFill/>
                </a:ln>
                <a:effectLst/>
                <a:uFillTx/>
                <a:ea typeface="+mn-lt"/>
                <a:cs typeface="+mn-lt"/>
                <a:sym typeface="Helvetica Neue"/>
              </a:rPr>
              <a:t>). Machine Learning</a:t>
            </a:r>
            <a:r>
              <a:rPr lang="en-US" sz="1000" dirty="0">
                <a:ea typeface="+mn-lt"/>
                <a:cs typeface="+mn-lt"/>
                <a:sym typeface="Helvetica Neue"/>
              </a:rPr>
              <a:t>:</a:t>
            </a:r>
            <a:r>
              <a:rPr kumimoji="0" lang="en-US" sz="1000" i="0" u="none" strike="noStrike" cap="none" spc="0" normalizeH="0" baseline="0" dirty="0">
                <a:ln>
                  <a:noFill/>
                </a:ln>
                <a:effectLst/>
                <a:uFillTx/>
                <a:ea typeface="+mn-lt"/>
                <a:cs typeface="+mn-lt"/>
                <a:sym typeface="Helvetica Neue"/>
              </a:rPr>
              <a:t> A </a:t>
            </a:r>
            <a:r>
              <a:rPr lang="en-US" sz="1000" dirty="0">
                <a:ea typeface="+mn-lt"/>
                <a:cs typeface="+mn-lt"/>
                <a:sym typeface="Helvetica Neue"/>
              </a:rPr>
              <a:t>Gentle Introduction. </a:t>
            </a:r>
            <a:r>
              <a:rPr kumimoji="0" lang="en-US" sz="1000" i="0" u="none" strike="noStrike" cap="none" spc="0" normalizeH="0" baseline="0" dirty="0">
                <a:ln>
                  <a:noFill/>
                </a:ln>
                <a:effectLst/>
                <a:uFillTx/>
                <a:ea typeface="+mn-lt"/>
                <a:cs typeface="+mn-lt"/>
                <a:sym typeface="Helvetica Neue"/>
              </a:rPr>
              <a:t>[Image]. </a:t>
            </a:r>
            <a:r>
              <a:rPr lang="en-US" sz="1000" dirty="0">
                <a:ea typeface="+mn-lt"/>
                <a:cs typeface="+mn-lt"/>
                <a:sym typeface="Helvetica Neue"/>
              </a:rPr>
              <a:t>Towards data science </a:t>
            </a:r>
            <a:r>
              <a:rPr lang="en-US" sz="1000" dirty="0">
                <a:ea typeface="+mn-lt"/>
                <a:cs typeface="+mn-lt"/>
                <a:sym typeface="Helvetica Neue"/>
                <a:hlinkClick r:id="rId4"/>
              </a:rPr>
              <a:t>https://miro.medium.com/max/605/1*x6tN3Uqq13BsAMaJvV373w.png</a:t>
            </a:r>
            <a:endParaRPr lang="en-US" sz="1000" dirty="0">
              <a:ea typeface="+mn-lt"/>
              <a:cs typeface="+mn-lt"/>
              <a:sym typeface="Helvetica Neue"/>
            </a:endParaRPr>
          </a:p>
          <a:p>
            <a:pPr defTabSz="2438338"/>
            <a:endParaRPr lang="en-US" dirty="0">
              <a:sym typeface="Helvetica Neue"/>
            </a:endParaRPr>
          </a:p>
          <a:p>
            <a:pPr algn="r" defTabSz="2438338"/>
            <a:endParaRPr lang="en-US" sz="1000" i="0" u="none" strike="noStrike" cap="none" spc="0" normalizeH="0" baseline="0" dirty="0">
              <a:ln>
                <a:noFill/>
              </a:ln>
              <a:solidFill>
                <a:srgbClr val="000000"/>
              </a:solidFill>
              <a:effectLst/>
              <a:uFillTx/>
              <a:latin typeface="IntelOne Text" panose="020B0503020203020204"/>
            </a:endParaRPr>
          </a:p>
        </p:txBody>
      </p:sp>
      <p:pic>
        <p:nvPicPr>
          <p:cNvPr id="3" name="Picture 3" descr="Chart, line chart&#10;&#10;Description automatically generated">
            <a:extLst>
              <a:ext uri="{FF2B5EF4-FFF2-40B4-BE49-F238E27FC236}">
                <a16:creationId xmlns:a16="http://schemas.microsoft.com/office/drawing/2014/main" id="{6AD703F6-1DD4-41B5-B5D9-1C4152DD980B}"/>
              </a:ext>
            </a:extLst>
          </p:cNvPr>
          <p:cNvPicPr>
            <a:picLocks noChangeAspect="1"/>
          </p:cNvPicPr>
          <p:nvPr/>
        </p:nvPicPr>
        <p:blipFill>
          <a:blip r:embed="rId5"/>
          <a:stretch>
            <a:fillRect/>
          </a:stretch>
        </p:blipFill>
        <p:spPr>
          <a:xfrm>
            <a:off x="5083834" y="1974819"/>
            <a:ext cx="5503652" cy="2908362"/>
          </a:xfrm>
          <a:prstGeom prst="rect">
            <a:avLst/>
          </a:prstGeom>
        </p:spPr>
      </p:pic>
    </p:spTree>
    <p:extLst>
      <p:ext uri="{BB962C8B-B14F-4D97-AF65-F5344CB8AC3E}">
        <p14:creationId xmlns:p14="http://schemas.microsoft.com/office/powerpoint/2010/main" val="20646221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ko-KR" altLang="en-US" dirty="0">
                <a:solidFill>
                  <a:srgbClr val="000000"/>
                </a:solidFill>
                <a:ea typeface="+mj-lt"/>
                <a:cs typeface="+mj-lt"/>
              </a:rPr>
              <a:t>신경망</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IntelOne Text" panose="020B0503020203020204" pitchFamily="34" charset="0"/>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latin typeface="IntelOne Text" panose="020B0503020203020204" pitchFamily="34" charset="0"/>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46</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grpSp>
        <p:nvGrpSpPr>
          <p:cNvPr id="14" name="Google Shape;290;p10">
            <a:extLst>
              <a:ext uri="{FF2B5EF4-FFF2-40B4-BE49-F238E27FC236}">
                <a16:creationId xmlns:a16="http://schemas.microsoft.com/office/drawing/2014/main" id="{47D9FB08-EC44-4753-BEEC-A03BD8724034}"/>
              </a:ext>
            </a:extLst>
          </p:cNvPr>
          <p:cNvGrpSpPr/>
          <p:nvPr/>
        </p:nvGrpSpPr>
        <p:grpSpPr>
          <a:xfrm>
            <a:off x="-162183" y="2030694"/>
            <a:ext cx="11822554" cy="3844326"/>
            <a:chOff x="368058" y="2471547"/>
            <a:chExt cx="8575770" cy="1773057"/>
          </a:xfrm>
          <a:solidFill>
            <a:schemeClr val="accent2"/>
          </a:solidFill>
        </p:grpSpPr>
        <p:grpSp>
          <p:nvGrpSpPr>
            <p:cNvPr id="17" name="Google Shape;291;p10">
              <a:extLst>
                <a:ext uri="{FF2B5EF4-FFF2-40B4-BE49-F238E27FC236}">
                  <a16:creationId xmlns:a16="http://schemas.microsoft.com/office/drawing/2014/main" id="{809EC597-627C-4F67-8478-9DA649B7BE39}"/>
                </a:ext>
              </a:extLst>
            </p:cNvPr>
            <p:cNvGrpSpPr/>
            <p:nvPr/>
          </p:nvGrpSpPr>
          <p:grpSpPr>
            <a:xfrm>
              <a:off x="368058" y="3957182"/>
              <a:ext cx="762216" cy="184666"/>
              <a:chOff x="399863" y="3238771"/>
              <a:chExt cx="762216" cy="184666"/>
            </a:xfrm>
            <a:grpFill/>
          </p:grpSpPr>
          <p:sp>
            <p:nvSpPr>
              <p:cNvPr id="65" name="Google Shape;292;p10">
                <a:extLst>
                  <a:ext uri="{FF2B5EF4-FFF2-40B4-BE49-F238E27FC236}">
                    <a16:creationId xmlns:a16="http://schemas.microsoft.com/office/drawing/2014/main" id="{A72F8163-1DFF-4326-8136-655EF1E3C47A}"/>
                  </a:ext>
                </a:extLst>
              </p:cNvPr>
              <p:cNvSpPr txBox="1"/>
              <p:nvPr/>
            </p:nvSpPr>
            <p:spPr>
              <a:xfrm>
                <a:off x="399863" y="3238771"/>
                <a:ext cx="590297" cy="184666"/>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800"/>
                  <a:buFont typeface="Arial"/>
                  <a:buNone/>
                </a:pPr>
                <a:r>
                  <a:rPr lang="en-US" sz="1400" b="1" i="0" u="none" strike="noStrike" cap="none" dirty="0">
                    <a:solidFill>
                      <a:srgbClr val="000000"/>
                    </a:solidFill>
                    <a:latin typeface="IntelOne Text" panose="020B0503020203020204" pitchFamily="34" charset="0"/>
                    <a:ea typeface="Arial"/>
                    <a:cs typeface="Arial"/>
                    <a:sym typeface="Arial"/>
                  </a:rPr>
                  <a:t>Data</a:t>
                </a:r>
                <a:endParaRPr sz="1400" b="1" i="0" u="none" strike="noStrike" cap="none" dirty="0">
                  <a:solidFill>
                    <a:srgbClr val="000000"/>
                  </a:solidFill>
                  <a:latin typeface="IntelOne Text" panose="020B0503020203020204" pitchFamily="34" charset="0"/>
                  <a:ea typeface="Arial"/>
                  <a:cs typeface="Arial"/>
                  <a:sym typeface="Arial"/>
                </a:endParaRPr>
              </a:p>
            </p:txBody>
          </p:sp>
          <p:sp>
            <p:nvSpPr>
              <p:cNvPr id="66" name="Google Shape;293;p10">
                <a:extLst>
                  <a:ext uri="{FF2B5EF4-FFF2-40B4-BE49-F238E27FC236}">
                    <a16:creationId xmlns:a16="http://schemas.microsoft.com/office/drawing/2014/main" id="{44706E96-D9B3-43D2-9A39-37352AD04B11}"/>
                  </a:ext>
                </a:extLst>
              </p:cNvPr>
              <p:cNvSpPr/>
              <p:nvPr/>
            </p:nvSpPr>
            <p:spPr>
              <a:xfrm>
                <a:off x="1008884" y="3282626"/>
                <a:ext cx="153195" cy="86321"/>
              </a:xfrm>
              <a:prstGeom prst="rightArrow">
                <a:avLst>
                  <a:gd name="adj1" fmla="val 50000"/>
                  <a:gd name="adj2" fmla="val 50000"/>
                </a:avLst>
              </a:prstGeom>
              <a:solidFill>
                <a:srgbClr val="8BAE46"/>
              </a:solid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2000" b="0" i="0" u="none" strike="noStrike" cap="none">
                  <a:solidFill>
                    <a:schemeClr val="bg1"/>
                  </a:solidFill>
                  <a:latin typeface="IntelOne Text" panose="020B0503020203020204" pitchFamily="34" charset="0"/>
                  <a:ea typeface="Arial"/>
                  <a:cs typeface="Arial"/>
                  <a:sym typeface="Arial"/>
                </a:endParaRPr>
              </a:p>
            </p:txBody>
          </p:sp>
        </p:grpSp>
        <p:grpSp>
          <p:nvGrpSpPr>
            <p:cNvPr id="18" name="Google Shape;294;p10">
              <a:extLst>
                <a:ext uri="{FF2B5EF4-FFF2-40B4-BE49-F238E27FC236}">
                  <a16:creationId xmlns:a16="http://schemas.microsoft.com/office/drawing/2014/main" id="{6EBF4FA5-E7B3-426E-BFAD-DFA166B73571}"/>
                </a:ext>
              </a:extLst>
            </p:cNvPr>
            <p:cNvGrpSpPr/>
            <p:nvPr/>
          </p:nvGrpSpPr>
          <p:grpSpPr>
            <a:xfrm>
              <a:off x="8073971" y="3967816"/>
              <a:ext cx="869857" cy="174032"/>
              <a:chOff x="8337797" y="3317269"/>
              <a:chExt cx="869857" cy="174032"/>
            </a:xfrm>
            <a:grpFill/>
          </p:grpSpPr>
          <p:sp>
            <p:nvSpPr>
              <p:cNvPr id="63" name="Google Shape;295;p10">
                <a:extLst>
                  <a:ext uri="{FF2B5EF4-FFF2-40B4-BE49-F238E27FC236}">
                    <a16:creationId xmlns:a16="http://schemas.microsoft.com/office/drawing/2014/main" id="{33149C69-A099-46A5-85F0-1F8E4687F700}"/>
                  </a:ext>
                </a:extLst>
              </p:cNvPr>
              <p:cNvSpPr txBox="1"/>
              <p:nvPr/>
            </p:nvSpPr>
            <p:spPr>
              <a:xfrm>
                <a:off x="8511372" y="3317269"/>
                <a:ext cx="696282" cy="17403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800"/>
                  <a:buFont typeface="Arial"/>
                  <a:buNone/>
                </a:pPr>
                <a:r>
                  <a:rPr lang="en-US" sz="1400" b="1" i="0" u="none" strike="noStrike" cap="none" dirty="0">
                    <a:solidFill>
                      <a:srgbClr val="000000"/>
                    </a:solidFill>
                    <a:latin typeface="IntelOne Text" panose="020B0503020203020204" pitchFamily="34" charset="0"/>
                    <a:ea typeface="Arial"/>
                    <a:cs typeface="Arial"/>
                    <a:sym typeface="Arial"/>
                  </a:rPr>
                  <a:t>Answers</a:t>
                </a:r>
                <a:endParaRPr sz="1400" b="1" i="0" u="none" strike="noStrike" cap="none" dirty="0">
                  <a:solidFill>
                    <a:srgbClr val="000000"/>
                  </a:solidFill>
                  <a:latin typeface="IntelOne Text" panose="020B0503020203020204" pitchFamily="34" charset="0"/>
                  <a:ea typeface="Arial"/>
                  <a:cs typeface="Arial"/>
                  <a:sym typeface="Arial"/>
                </a:endParaRPr>
              </a:p>
            </p:txBody>
          </p:sp>
          <p:sp>
            <p:nvSpPr>
              <p:cNvPr id="64" name="Google Shape;296;p10">
                <a:extLst>
                  <a:ext uri="{FF2B5EF4-FFF2-40B4-BE49-F238E27FC236}">
                    <a16:creationId xmlns:a16="http://schemas.microsoft.com/office/drawing/2014/main" id="{DC78B5CC-F8C3-48F4-82C9-82747F264BD0}"/>
                  </a:ext>
                </a:extLst>
              </p:cNvPr>
              <p:cNvSpPr/>
              <p:nvPr/>
            </p:nvSpPr>
            <p:spPr>
              <a:xfrm>
                <a:off x="8337797" y="3361125"/>
                <a:ext cx="153195" cy="86321"/>
              </a:xfrm>
              <a:prstGeom prst="rightArrow">
                <a:avLst>
                  <a:gd name="adj1" fmla="val 50000"/>
                  <a:gd name="adj2" fmla="val 50000"/>
                </a:avLst>
              </a:prstGeom>
              <a:solidFill>
                <a:srgbClr val="8BAE46"/>
              </a:solid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2000" b="0" i="0" u="none" strike="noStrike" cap="none">
                  <a:solidFill>
                    <a:schemeClr val="bg1"/>
                  </a:solidFill>
                  <a:latin typeface="IntelOne Text" panose="020B0503020203020204" pitchFamily="34" charset="0"/>
                  <a:ea typeface="Arial"/>
                  <a:cs typeface="Arial"/>
                  <a:sym typeface="Arial"/>
                </a:endParaRPr>
              </a:p>
            </p:txBody>
          </p:sp>
        </p:grpSp>
        <p:grpSp>
          <p:nvGrpSpPr>
            <p:cNvPr id="19" name="Google Shape;297;p10">
              <a:extLst>
                <a:ext uri="{FF2B5EF4-FFF2-40B4-BE49-F238E27FC236}">
                  <a16:creationId xmlns:a16="http://schemas.microsoft.com/office/drawing/2014/main" id="{DE5EB6E2-B2AA-4A9C-8234-DC19A5ADDC56}"/>
                </a:ext>
              </a:extLst>
            </p:cNvPr>
            <p:cNvGrpSpPr/>
            <p:nvPr/>
          </p:nvGrpSpPr>
          <p:grpSpPr>
            <a:xfrm>
              <a:off x="1694557" y="2471547"/>
              <a:ext cx="6089545" cy="1773057"/>
              <a:chOff x="1726362" y="1217412"/>
              <a:chExt cx="6089545" cy="1773057"/>
            </a:xfrm>
            <a:grpFill/>
          </p:grpSpPr>
          <p:sp>
            <p:nvSpPr>
              <p:cNvPr id="46" name="Google Shape;298;p10">
                <a:extLst>
                  <a:ext uri="{FF2B5EF4-FFF2-40B4-BE49-F238E27FC236}">
                    <a16:creationId xmlns:a16="http://schemas.microsoft.com/office/drawing/2014/main" id="{659D7B8F-1055-462D-A120-123FA6B9CDDE}"/>
                  </a:ext>
                </a:extLst>
              </p:cNvPr>
              <p:cNvSpPr/>
              <p:nvPr/>
            </p:nvSpPr>
            <p:spPr>
              <a:xfrm>
                <a:off x="1726362" y="1217412"/>
                <a:ext cx="1702993" cy="390178"/>
              </a:xfrm>
              <a:prstGeom prst="rect">
                <a:avLst/>
              </a:prstGeom>
              <a:solidFill>
                <a:srgbClr val="8BAE46"/>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ko-KR" altLang="en-US" sz="1800" b="1" i="0" u="none" strike="noStrike" cap="none" dirty="0">
                    <a:solidFill>
                      <a:schemeClr val="bg1"/>
                    </a:solidFill>
                    <a:latin typeface="IntelOne Text" panose="020B0503020203020204" pitchFamily="34" charset="0"/>
                    <a:ea typeface="Arial"/>
                    <a:cs typeface="Arial"/>
                    <a:sym typeface="Arial"/>
                  </a:rPr>
                  <a:t>기계 학습 알고리즘</a:t>
                </a:r>
                <a:r>
                  <a:rPr lang="en-US" altLang="ko-KR" sz="1800" b="1" i="0" u="none" strike="noStrike" cap="none" dirty="0">
                    <a:solidFill>
                      <a:schemeClr val="bg1"/>
                    </a:solidFill>
                    <a:latin typeface="IntelOne Text" panose="020B0503020203020204" pitchFamily="34" charset="0"/>
                    <a:ea typeface="Arial"/>
                    <a:cs typeface="Arial"/>
                    <a:sym typeface="Arial"/>
                  </a:rPr>
                  <a:t>+ </a:t>
                </a:r>
                <a:r>
                  <a:rPr lang="ko-KR" altLang="en-US" sz="1800" b="1" i="0" u="none" strike="noStrike" cap="none" dirty="0">
                    <a:solidFill>
                      <a:schemeClr val="bg1"/>
                    </a:solidFill>
                    <a:latin typeface="IntelOne Text" panose="020B0503020203020204" pitchFamily="34" charset="0"/>
                    <a:ea typeface="Arial"/>
                    <a:cs typeface="Arial"/>
                    <a:sym typeface="Arial"/>
                  </a:rPr>
                  <a:t>숨겨진 규칙</a:t>
                </a:r>
                <a:endParaRPr sz="1800" b="1" i="0" u="none" strike="noStrike" cap="none" dirty="0">
                  <a:solidFill>
                    <a:schemeClr val="bg1"/>
                  </a:solidFill>
                  <a:latin typeface="IntelOne Text" panose="020B0503020203020204" pitchFamily="34" charset="0"/>
                  <a:ea typeface="Arial"/>
                  <a:cs typeface="Arial"/>
                  <a:sym typeface="Arial"/>
                </a:endParaRPr>
              </a:p>
            </p:txBody>
          </p:sp>
          <p:sp>
            <p:nvSpPr>
              <p:cNvPr id="47" name="Google Shape;299;p10">
                <a:extLst>
                  <a:ext uri="{FF2B5EF4-FFF2-40B4-BE49-F238E27FC236}">
                    <a16:creationId xmlns:a16="http://schemas.microsoft.com/office/drawing/2014/main" id="{AAC2320A-DB7E-4311-BCE5-32911099E2B5}"/>
                  </a:ext>
                </a:extLst>
              </p:cNvPr>
              <p:cNvSpPr/>
              <p:nvPr/>
            </p:nvSpPr>
            <p:spPr>
              <a:xfrm>
                <a:off x="1726362" y="1907127"/>
                <a:ext cx="1702993" cy="390178"/>
              </a:xfrm>
              <a:prstGeom prst="rect">
                <a:avLst/>
              </a:prstGeom>
              <a:solidFill>
                <a:srgbClr val="8BAE46"/>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ko-KR" altLang="en-US" sz="1800" b="1" i="0" u="none" strike="noStrike" cap="none" dirty="0">
                    <a:solidFill>
                      <a:schemeClr val="bg1"/>
                    </a:solidFill>
                    <a:latin typeface="IntelOne Text" panose="020B0503020203020204" pitchFamily="34" charset="0"/>
                    <a:ea typeface="Arial"/>
                    <a:cs typeface="Arial"/>
                    <a:sym typeface="Arial"/>
                  </a:rPr>
                  <a:t>기계 학습 알고리즘</a:t>
                </a:r>
                <a:r>
                  <a:rPr lang="en-US" altLang="ko-KR" sz="1800" b="1" i="0" u="none" strike="noStrike" cap="none" dirty="0">
                    <a:solidFill>
                      <a:schemeClr val="bg1"/>
                    </a:solidFill>
                    <a:latin typeface="IntelOne Text" panose="020B0503020203020204" pitchFamily="34" charset="0"/>
                    <a:ea typeface="Arial"/>
                    <a:cs typeface="Arial"/>
                    <a:sym typeface="Arial"/>
                  </a:rPr>
                  <a:t>+ </a:t>
                </a:r>
                <a:r>
                  <a:rPr lang="ko-KR" altLang="en-US" sz="1800" b="1" i="0" u="none" strike="noStrike" cap="none" dirty="0">
                    <a:solidFill>
                      <a:schemeClr val="bg1"/>
                    </a:solidFill>
                    <a:latin typeface="IntelOne Text" panose="020B0503020203020204" pitchFamily="34" charset="0"/>
                    <a:ea typeface="Arial"/>
                    <a:cs typeface="Arial"/>
                    <a:sym typeface="Arial"/>
                  </a:rPr>
                  <a:t>숨겨진 규칙</a:t>
                </a:r>
                <a:endParaRPr sz="1800" b="1" i="0" u="none" strike="noStrike" cap="none" dirty="0">
                  <a:solidFill>
                    <a:schemeClr val="bg1"/>
                  </a:solidFill>
                  <a:latin typeface="IntelOne Text" panose="020B0503020203020204" pitchFamily="34" charset="0"/>
                  <a:ea typeface="Arial"/>
                  <a:cs typeface="Arial"/>
                  <a:sym typeface="Arial"/>
                </a:endParaRPr>
              </a:p>
            </p:txBody>
          </p:sp>
          <p:sp>
            <p:nvSpPr>
              <p:cNvPr id="48" name="Google Shape;300;p10">
                <a:extLst>
                  <a:ext uri="{FF2B5EF4-FFF2-40B4-BE49-F238E27FC236}">
                    <a16:creationId xmlns:a16="http://schemas.microsoft.com/office/drawing/2014/main" id="{A4428EAA-F948-47F1-BBDB-90C68D0A5C43}"/>
                  </a:ext>
                </a:extLst>
              </p:cNvPr>
              <p:cNvSpPr/>
              <p:nvPr/>
            </p:nvSpPr>
            <p:spPr>
              <a:xfrm>
                <a:off x="1726362" y="2600291"/>
                <a:ext cx="1702993" cy="390178"/>
              </a:xfrm>
              <a:prstGeom prst="rect">
                <a:avLst/>
              </a:prstGeom>
              <a:solidFill>
                <a:srgbClr val="8BAE46"/>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700"/>
                  <a:buFont typeface="Arial"/>
                  <a:buNone/>
                </a:pPr>
                <a:r>
                  <a:rPr lang="ko-KR" altLang="en-US" sz="1800" b="1" i="0" u="none" strike="noStrike" cap="none" dirty="0">
                    <a:solidFill>
                      <a:schemeClr val="bg1"/>
                    </a:solidFill>
                    <a:latin typeface="IntelOne Text" panose="020B0503020203020204" pitchFamily="34" charset="0"/>
                    <a:ea typeface="Arial"/>
                    <a:cs typeface="Arial"/>
                    <a:sym typeface="Arial"/>
                  </a:rPr>
                  <a:t>기계 학습 알고리즘</a:t>
                </a:r>
                <a:r>
                  <a:rPr lang="en-US" altLang="ko-KR" sz="1800" b="1" i="0" u="none" strike="noStrike" cap="none" dirty="0">
                    <a:solidFill>
                      <a:schemeClr val="bg1"/>
                    </a:solidFill>
                    <a:latin typeface="IntelOne Text" panose="020B0503020203020204" pitchFamily="34" charset="0"/>
                    <a:ea typeface="Arial"/>
                    <a:cs typeface="Arial"/>
                    <a:sym typeface="Arial"/>
                  </a:rPr>
                  <a:t>+ </a:t>
                </a:r>
                <a:r>
                  <a:rPr lang="ko-KR" altLang="en-US" sz="1800" b="1" i="0" u="none" strike="noStrike" cap="none" dirty="0">
                    <a:solidFill>
                      <a:schemeClr val="bg1"/>
                    </a:solidFill>
                    <a:latin typeface="IntelOne Text" panose="020B0503020203020204" pitchFamily="34" charset="0"/>
                    <a:ea typeface="Arial"/>
                    <a:cs typeface="Arial"/>
                    <a:sym typeface="Arial"/>
                  </a:rPr>
                  <a:t>숨겨진 규칙</a:t>
                </a:r>
                <a:endParaRPr sz="1800" b="1" i="0" u="none" strike="noStrike" cap="none" dirty="0">
                  <a:solidFill>
                    <a:schemeClr val="bg1"/>
                  </a:solidFill>
                  <a:latin typeface="IntelOne Text" panose="020B0503020203020204" pitchFamily="34" charset="0"/>
                  <a:ea typeface="Arial"/>
                  <a:cs typeface="Arial"/>
                  <a:sym typeface="Arial"/>
                </a:endParaRPr>
              </a:p>
            </p:txBody>
          </p:sp>
          <p:sp>
            <p:nvSpPr>
              <p:cNvPr id="49" name="Google Shape;301;p10">
                <a:extLst>
                  <a:ext uri="{FF2B5EF4-FFF2-40B4-BE49-F238E27FC236}">
                    <a16:creationId xmlns:a16="http://schemas.microsoft.com/office/drawing/2014/main" id="{08D3CCF6-9FF2-4AF9-8B40-10697DEF947C}"/>
                  </a:ext>
                </a:extLst>
              </p:cNvPr>
              <p:cNvSpPr/>
              <p:nvPr/>
            </p:nvSpPr>
            <p:spPr>
              <a:xfrm>
                <a:off x="3919638" y="1217412"/>
                <a:ext cx="1702993" cy="390178"/>
              </a:xfrm>
              <a:prstGeom prst="rect">
                <a:avLst/>
              </a:prstGeom>
              <a:solidFill>
                <a:srgbClr val="8BAE46"/>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ko-KR" altLang="en-US" sz="1800" b="1" i="0" u="none" strike="noStrike" cap="none" dirty="0">
                    <a:solidFill>
                      <a:schemeClr val="bg1"/>
                    </a:solidFill>
                    <a:latin typeface="IntelOne Text" panose="020B0503020203020204" pitchFamily="34" charset="0"/>
                    <a:ea typeface="Arial"/>
                    <a:cs typeface="Arial"/>
                    <a:sym typeface="Arial"/>
                  </a:rPr>
                  <a:t>기계 학습 알고리즘</a:t>
                </a:r>
                <a:r>
                  <a:rPr lang="en-US" altLang="ko-KR" sz="1800" b="1" i="0" u="none" strike="noStrike" cap="none" dirty="0">
                    <a:solidFill>
                      <a:schemeClr val="bg1"/>
                    </a:solidFill>
                    <a:latin typeface="IntelOne Text" panose="020B0503020203020204" pitchFamily="34" charset="0"/>
                    <a:ea typeface="Arial"/>
                    <a:cs typeface="Arial"/>
                    <a:sym typeface="Arial"/>
                  </a:rPr>
                  <a:t>+ </a:t>
                </a:r>
                <a:r>
                  <a:rPr lang="ko-KR" altLang="en-US" sz="1800" b="1" i="0" u="none" strike="noStrike" cap="none" dirty="0">
                    <a:solidFill>
                      <a:schemeClr val="bg1"/>
                    </a:solidFill>
                    <a:latin typeface="IntelOne Text" panose="020B0503020203020204" pitchFamily="34" charset="0"/>
                    <a:ea typeface="Arial"/>
                    <a:cs typeface="Arial"/>
                    <a:sym typeface="Arial"/>
                  </a:rPr>
                  <a:t>숨겨진 규칙</a:t>
                </a:r>
                <a:endParaRPr sz="1800" b="1" i="0" u="none" strike="noStrike" cap="none" dirty="0">
                  <a:solidFill>
                    <a:schemeClr val="bg1"/>
                  </a:solidFill>
                  <a:latin typeface="IntelOne Text" panose="020B0503020203020204" pitchFamily="34" charset="0"/>
                  <a:ea typeface="Arial"/>
                  <a:cs typeface="Arial"/>
                  <a:sym typeface="Arial"/>
                </a:endParaRPr>
              </a:p>
            </p:txBody>
          </p:sp>
          <p:sp>
            <p:nvSpPr>
              <p:cNvPr id="50" name="Google Shape;302;p10">
                <a:extLst>
                  <a:ext uri="{FF2B5EF4-FFF2-40B4-BE49-F238E27FC236}">
                    <a16:creationId xmlns:a16="http://schemas.microsoft.com/office/drawing/2014/main" id="{C3272394-AFD3-4AF3-8584-9B632A5852AB}"/>
                  </a:ext>
                </a:extLst>
              </p:cNvPr>
              <p:cNvSpPr/>
              <p:nvPr/>
            </p:nvSpPr>
            <p:spPr>
              <a:xfrm>
                <a:off x="3919638" y="1907127"/>
                <a:ext cx="1702993" cy="390178"/>
              </a:xfrm>
              <a:prstGeom prst="rect">
                <a:avLst/>
              </a:prstGeom>
              <a:solidFill>
                <a:srgbClr val="8BAE46"/>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ko-KR" altLang="en-US" sz="1800" b="1" i="0" u="none" strike="noStrike" cap="none" dirty="0">
                    <a:solidFill>
                      <a:schemeClr val="bg1"/>
                    </a:solidFill>
                    <a:latin typeface="IntelOne Text" panose="020B0503020203020204" pitchFamily="34" charset="0"/>
                    <a:ea typeface="Arial"/>
                    <a:cs typeface="Arial"/>
                    <a:sym typeface="Arial"/>
                  </a:rPr>
                  <a:t>기계 학습 알고리즘</a:t>
                </a:r>
                <a:r>
                  <a:rPr lang="en-US" altLang="ko-KR" sz="1800" b="1" i="0" u="none" strike="noStrike" cap="none" dirty="0">
                    <a:solidFill>
                      <a:schemeClr val="bg1"/>
                    </a:solidFill>
                    <a:latin typeface="IntelOne Text" panose="020B0503020203020204" pitchFamily="34" charset="0"/>
                    <a:ea typeface="Arial"/>
                    <a:cs typeface="Arial"/>
                    <a:sym typeface="Arial"/>
                  </a:rPr>
                  <a:t>+ </a:t>
                </a:r>
                <a:r>
                  <a:rPr lang="ko-KR" altLang="en-US" sz="1800" b="1" i="0" u="none" strike="noStrike" cap="none" dirty="0">
                    <a:solidFill>
                      <a:schemeClr val="bg1"/>
                    </a:solidFill>
                    <a:latin typeface="IntelOne Text" panose="020B0503020203020204" pitchFamily="34" charset="0"/>
                    <a:ea typeface="Arial"/>
                    <a:cs typeface="Arial"/>
                    <a:sym typeface="Arial"/>
                  </a:rPr>
                  <a:t>숨겨진 규칙</a:t>
                </a:r>
                <a:endParaRPr sz="1800" b="1" i="0" u="none" strike="noStrike" cap="none" dirty="0">
                  <a:solidFill>
                    <a:schemeClr val="bg1"/>
                  </a:solidFill>
                  <a:latin typeface="IntelOne Text" panose="020B0503020203020204" pitchFamily="34" charset="0"/>
                  <a:ea typeface="Arial"/>
                  <a:cs typeface="Arial"/>
                  <a:sym typeface="Arial"/>
                </a:endParaRPr>
              </a:p>
            </p:txBody>
          </p:sp>
          <p:sp>
            <p:nvSpPr>
              <p:cNvPr id="51" name="Google Shape;303;p10">
                <a:extLst>
                  <a:ext uri="{FF2B5EF4-FFF2-40B4-BE49-F238E27FC236}">
                    <a16:creationId xmlns:a16="http://schemas.microsoft.com/office/drawing/2014/main" id="{9D5D8EE1-42DF-489B-91B9-57EB5D05FDC3}"/>
                  </a:ext>
                </a:extLst>
              </p:cNvPr>
              <p:cNvSpPr/>
              <p:nvPr/>
            </p:nvSpPr>
            <p:spPr>
              <a:xfrm>
                <a:off x="3919638" y="2600291"/>
                <a:ext cx="1702993" cy="390178"/>
              </a:xfrm>
              <a:prstGeom prst="rect">
                <a:avLst/>
              </a:prstGeom>
              <a:solidFill>
                <a:srgbClr val="8BAE46"/>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ko-KR" altLang="en-US" sz="1800" b="1" i="0" u="none" strike="noStrike" cap="none" dirty="0">
                    <a:solidFill>
                      <a:schemeClr val="bg1"/>
                    </a:solidFill>
                    <a:latin typeface="IntelOne Text" panose="020B0503020203020204" pitchFamily="34" charset="0"/>
                    <a:ea typeface="Arial"/>
                    <a:cs typeface="Arial"/>
                    <a:sym typeface="Arial"/>
                  </a:rPr>
                  <a:t>기계 학습 알고리즘</a:t>
                </a:r>
                <a:r>
                  <a:rPr lang="en-US" altLang="ko-KR" sz="1800" b="1" i="0" u="none" strike="noStrike" cap="none" dirty="0">
                    <a:solidFill>
                      <a:schemeClr val="bg1"/>
                    </a:solidFill>
                    <a:latin typeface="IntelOne Text" panose="020B0503020203020204" pitchFamily="34" charset="0"/>
                    <a:ea typeface="Arial"/>
                    <a:cs typeface="Arial"/>
                    <a:sym typeface="Arial"/>
                  </a:rPr>
                  <a:t>+ </a:t>
                </a:r>
                <a:r>
                  <a:rPr lang="ko-KR" altLang="en-US" sz="1800" b="1" i="0" u="none" strike="noStrike" cap="none" dirty="0">
                    <a:solidFill>
                      <a:schemeClr val="bg1"/>
                    </a:solidFill>
                    <a:latin typeface="IntelOne Text" panose="020B0503020203020204" pitchFamily="34" charset="0"/>
                    <a:ea typeface="Arial"/>
                    <a:cs typeface="Arial"/>
                    <a:sym typeface="Arial"/>
                  </a:rPr>
                  <a:t>숨겨진 규칙</a:t>
                </a:r>
                <a:endParaRPr sz="1800" b="1" i="0" u="none" strike="noStrike" cap="none" dirty="0">
                  <a:solidFill>
                    <a:schemeClr val="bg1"/>
                  </a:solidFill>
                  <a:latin typeface="IntelOne Text" panose="020B0503020203020204" pitchFamily="34" charset="0"/>
                  <a:ea typeface="Arial"/>
                  <a:cs typeface="Arial"/>
                  <a:sym typeface="Arial"/>
                </a:endParaRPr>
              </a:p>
            </p:txBody>
          </p:sp>
          <p:sp>
            <p:nvSpPr>
              <p:cNvPr id="52" name="Google Shape;304;p10">
                <a:extLst>
                  <a:ext uri="{FF2B5EF4-FFF2-40B4-BE49-F238E27FC236}">
                    <a16:creationId xmlns:a16="http://schemas.microsoft.com/office/drawing/2014/main" id="{ADFCF6ED-48B0-47A8-A18C-559B14AB8128}"/>
                  </a:ext>
                </a:extLst>
              </p:cNvPr>
              <p:cNvSpPr/>
              <p:nvPr/>
            </p:nvSpPr>
            <p:spPr>
              <a:xfrm>
                <a:off x="6112914" y="1217412"/>
                <a:ext cx="1702993" cy="390178"/>
              </a:xfrm>
              <a:prstGeom prst="rect">
                <a:avLst/>
              </a:prstGeom>
              <a:solidFill>
                <a:srgbClr val="8BAE46"/>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ko-KR" altLang="en-US" sz="1800" b="1" i="0" u="none" strike="noStrike" cap="none" dirty="0">
                    <a:solidFill>
                      <a:schemeClr val="bg1"/>
                    </a:solidFill>
                    <a:latin typeface="IntelOne Text" panose="020B0503020203020204" pitchFamily="34" charset="0"/>
                    <a:ea typeface="Arial"/>
                    <a:cs typeface="Arial"/>
                    <a:sym typeface="Arial"/>
                  </a:rPr>
                  <a:t>기계 학습 알고리즘</a:t>
                </a:r>
                <a:r>
                  <a:rPr lang="en-US" altLang="ko-KR" sz="1800" b="1" i="0" u="none" strike="noStrike" cap="none" dirty="0">
                    <a:solidFill>
                      <a:schemeClr val="bg1"/>
                    </a:solidFill>
                    <a:latin typeface="IntelOne Text" panose="020B0503020203020204" pitchFamily="34" charset="0"/>
                    <a:ea typeface="Arial"/>
                    <a:cs typeface="Arial"/>
                    <a:sym typeface="Arial"/>
                  </a:rPr>
                  <a:t>+ </a:t>
                </a:r>
                <a:r>
                  <a:rPr lang="ko-KR" altLang="en-US" sz="1800" b="1" i="0" u="none" strike="noStrike" cap="none" dirty="0">
                    <a:solidFill>
                      <a:schemeClr val="bg1"/>
                    </a:solidFill>
                    <a:latin typeface="IntelOne Text" panose="020B0503020203020204" pitchFamily="34" charset="0"/>
                    <a:ea typeface="Arial"/>
                    <a:cs typeface="Arial"/>
                    <a:sym typeface="Arial"/>
                  </a:rPr>
                  <a:t>숨겨진 규칙</a:t>
                </a:r>
                <a:endParaRPr sz="1800" b="1" i="0" u="none" strike="noStrike" cap="none" dirty="0">
                  <a:solidFill>
                    <a:schemeClr val="bg1"/>
                  </a:solidFill>
                  <a:latin typeface="IntelOne Text" panose="020B0503020203020204" pitchFamily="34" charset="0"/>
                  <a:ea typeface="Arial"/>
                  <a:cs typeface="Arial"/>
                  <a:sym typeface="Arial"/>
                </a:endParaRPr>
              </a:p>
            </p:txBody>
          </p:sp>
          <p:sp>
            <p:nvSpPr>
              <p:cNvPr id="53" name="Google Shape;305;p10">
                <a:extLst>
                  <a:ext uri="{FF2B5EF4-FFF2-40B4-BE49-F238E27FC236}">
                    <a16:creationId xmlns:a16="http://schemas.microsoft.com/office/drawing/2014/main" id="{E48C4F27-4295-4231-938D-A97C8A4F36E3}"/>
                  </a:ext>
                </a:extLst>
              </p:cNvPr>
              <p:cNvSpPr/>
              <p:nvPr/>
            </p:nvSpPr>
            <p:spPr>
              <a:xfrm>
                <a:off x="6112914" y="1907127"/>
                <a:ext cx="1702993" cy="390178"/>
              </a:xfrm>
              <a:prstGeom prst="rect">
                <a:avLst/>
              </a:prstGeom>
              <a:solidFill>
                <a:srgbClr val="8BAE46"/>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ko-KR" altLang="en-US" sz="1800" b="1" i="0" u="none" strike="noStrike" cap="none" dirty="0">
                    <a:solidFill>
                      <a:schemeClr val="bg1"/>
                    </a:solidFill>
                    <a:latin typeface="IntelOne Text" panose="020B0503020203020204" pitchFamily="34" charset="0"/>
                    <a:ea typeface="Arial"/>
                    <a:cs typeface="Arial"/>
                    <a:sym typeface="Arial"/>
                  </a:rPr>
                  <a:t>기계 학습 알고리즘</a:t>
                </a:r>
                <a:r>
                  <a:rPr lang="en-US" altLang="ko-KR" sz="1800" b="1" i="0" u="none" strike="noStrike" cap="none" dirty="0">
                    <a:solidFill>
                      <a:schemeClr val="bg1"/>
                    </a:solidFill>
                    <a:latin typeface="IntelOne Text" panose="020B0503020203020204" pitchFamily="34" charset="0"/>
                    <a:ea typeface="Arial"/>
                    <a:cs typeface="Arial"/>
                    <a:sym typeface="Arial"/>
                  </a:rPr>
                  <a:t>+ </a:t>
                </a:r>
                <a:r>
                  <a:rPr lang="ko-KR" altLang="en-US" sz="1800" b="1" i="0" u="none" strike="noStrike" cap="none" dirty="0">
                    <a:solidFill>
                      <a:schemeClr val="bg1"/>
                    </a:solidFill>
                    <a:latin typeface="IntelOne Text" panose="020B0503020203020204" pitchFamily="34" charset="0"/>
                    <a:ea typeface="Arial"/>
                    <a:cs typeface="Arial"/>
                    <a:sym typeface="Arial"/>
                  </a:rPr>
                  <a:t>숨겨진 규칙</a:t>
                </a:r>
                <a:endParaRPr sz="1800" b="1" i="0" u="none" strike="noStrike" cap="none" dirty="0">
                  <a:solidFill>
                    <a:schemeClr val="bg1"/>
                  </a:solidFill>
                  <a:latin typeface="IntelOne Text" panose="020B0503020203020204" pitchFamily="34" charset="0"/>
                  <a:ea typeface="Arial"/>
                  <a:cs typeface="Arial"/>
                  <a:sym typeface="Arial"/>
                </a:endParaRPr>
              </a:p>
            </p:txBody>
          </p:sp>
          <p:sp>
            <p:nvSpPr>
              <p:cNvPr id="54" name="Google Shape;306;p10">
                <a:extLst>
                  <a:ext uri="{FF2B5EF4-FFF2-40B4-BE49-F238E27FC236}">
                    <a16:creationId xmlns:a16="http://schemas.microsoft.com/office/drawing/2014/main" id="{6DFC63EC-51ED-4409-AF30-02D0E6010911}"/>
                  </a:ext>
                </a:extLst>
              </p:cNvPr>
              <p:cNvSpPr/>
              <p:nvPr/>
            </p:nvSpPr>
            <p:spPr>
              <a:xfrm>
                <a:off x="6112914" y="2600291"/>
                <a:ext cx="1702993" cy="390178"/>
              </a:xfrm>
              <a:prstGeom prst="rect">
                <a:avLst/>
              </a:prstGeom>
              <a:solidFill>
                <a:srgbClr val="8BAE46"/>
              </a:solidFill>
              <a:ln w="19050"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ko-KR" altLang="en-US" sz="1800" b="1" i="0" u="none" strike="noStrike" cap="none" dirty="0">
                    <a:solidFill>
                      <a:schemeClr val="bg1"/>
                    </a:solidFill>
                    <a:latin typeface="IntelOne Text" panose="020B0503020203020204" pitchFamily="34" charset="0"/>
                    <a:ea typeface="Arial"/>
                    <a:cs typeface="Arial"/>
                    <a:sym typeface="Arial"/>
                  </a:rPr>
                  <a:t>기계 학습 알고리즘</a:t>
                </a:r>
                <a:r>
                  <a:rPr lang="en-US" altLang="ko-KR" sz="1800" b="1" i="0" u="none" strike="noStrike" cap="none" dirty="0">
                    <a:solidFill>
                      <a:schemeClr val="bg1"/>
                    </a:solidFill>
                    <a:latin typeface="IntelOne Text" panose="020B0503020203020204" pitchFamily="34" charset="0"/>
                    <a:ea typeface="Arial"/>
                    <a:cs typeface="Arial"/>
                    <a:sym typeface="Arial"/>
                  </a:rPr>
                  <a:t>+ </a:t>
                </a:r>
                <a:r>
                  <a:rPr lang="ko-KR" altLang="en-US" sz="1800" b="1" i="0" u="none" strike="noStrike" cap="none" dirty="0">
                    <a:solidFill>
                      <a:schemeClr val="bg1"/>
                    </a:solidFill>
                    <a:latin typeface="IntelOne Text" panose="020B0503020203020204" pitchFamily="34" charset="0"/>
                    <a:ea typeface="Arial"/>
                    <a:cs typeface="Arial"/>
                    <a:sym typeface="Arial"/>
                  </a:rPr>
                  <a:t>숨겨진 규칙</a:t>
                </a:r>
                <a:endParaRPr sz="1800" b="1" i="0" u="none" strike="noStrike" cap="none" dirty="0">
                  <a:solidFill>
                    <a:schemeClr val="bg1"/>
                  </a:solidFill>
                  <a:latin typeface="IntelOne Text" panose="020B0503020203020204" pitchFamily="34" charset="0"/>
                  <a:ea typeface="Arial"/>
                  <a:cs typeface="Arial"/>
                  <a:sym typeface="Arial"/>
                </a:endParaRPr>
              </a:p>
            </p:txBody>
          </p:sp>
          <p:cxnSp>
            <p:nvCxnSpPr>
              <p:cNvPr id="55" name="Google Shape;307;p10">
                <a:extLst>
                  <a:ext uri="{FF2B5EF4-FFF2-40B4-BE49-F238E27FC236}">
                    <a16:creationId xmlns:a16="http://schemas.microsoft.com/office/drawing/2014/main" id="{B7A3A73D-9F79-48AB-9628-0C616DE9A31F}"/>
                  </a:ext>
                </a:extLst>
              </p:cNvPr>
              <p:cNvCxnSpPr>
                <a:cxnSpLocks/>
                <a:stCxn id="47" idx="3"/>
                <a:endCxn id="49" idx="1"/>
              </p:cNvCxnSpPr>
              <p:nvPr/>
            </p:nvCxnSpPr>
            <p:spPr>
              <a:xfrm rot="10800000" flipH="1">
                <a:off x="3429355" y="1412516"/>
                <a:ext cx="490200" cy="689700"/>
              </a:xfrm>
              <a:prstGeom prst="straightConnector1">
                <a:avLst/>
              </a:prstGeom>
              <a:grpFill/>
              <a:ln w="25400" cap="flat" cmpd="sng">
                <a:solidFill>
                  <a:schemeClr val="tx1"/>
                </a:solidFill>
                <a:prstDash val="solid"/>
                <a:round/>
                <a:headEnd type="none" w="sm" len="sm"/>
                <a:tailEnd type="none" w="sm" len="sm"/>
              </a:ln>
            </p:spPr>
          </p:cxnSp>
          <p:cxnSp>
            <p:nvCxnSpPr>
              <p:cNvPr id="56" name="Google Shape;308;p10">
                <a:extLst>
                  <a:ext uri="{FF2B5EF4-FFF2-40B4-BE49-F238E27FC236}">
                    <a16:creationId xmlns:a16="http://schemas.microsoft.com/office/drawing/2014/main" id="{1276AE10-5FD6-4813-8904-B8BA18179DA8}"/>
                  </a:ext>
                </a:extLst>
              </p:cNvPr>
              <p:cNvCxnSpPr>
                <a:cxnSpLocks/>
                <a:stCxn id="48" idx="3"/>
                <a:endCxn id="50" idx="1"/>
              </p:cNvCxnSpPr>
              <p:nvPr/>
            </p:nvCxnSpPr>
            <p:spPr>
              <a:xfrm rot="10800000" flipH="1">
                <a:off x="3429355" y="2102080"/>
                <a:ext cx="490200" cy="693300"/>
              </a:xfrm>
              <a:prstGeom prst="straightConnector1">
                <a:avLst/>
              </a:prstGeom>
              <a:grpFill/>
              <a:ln w="25400" cap="flat" cmpd="sng">
                <a:solidFill>
                  <a:schemeClr val="tx1"/>
                </a:solidFill>
                <a:prstDash val="solid"/>
                <a:round/>
                <a:headEnd type="none" w="sm" len="sm"/>
                <a:tailEnd type="none" w="sm" len="sm"/>
              </a:ln>
            </p:spPr>
          </p:cxnSp>
          <p:cxnSp>
            <p:nvCxnSpPr>
              <p:cNvPr id="57" name="Google Shape;309;p10">
                <a:extLst>
                  <a:ext uri="{FF2B5EF4-FFF2-40B4-BE49-F238E27FC236}">
                    <a16:creationId xmlns:a16="http://schemas.microsoft.com/office/drawing/2014/main" id="{A8E9830D-384B-4782-AFB9-7998F6EEFD79}"/>
                  </a:ext>
                </a:extLst>
              </p:cNvPr>
              <p:cNvCxnSpPr>
                <a:cxnSpLocks/>
                <a:stCxn id="47" idx="3"/>
                <a:endCxn id="51" idx="1"/>
              </p:cNvCxnSpPr>
              <p:nvPr/>
            </p:nvCxnSpPr>
            <p:spPr>
              <a:xfrm>
                <a:off x="3429355" y="2102216"/>
                <a:ext cx="490200" cy="693300"/>
              </a:xfrm>
              <a:prstGeom prst="straightConnector1">
                <a:avLst/>
              </a:prstGeom>
              <a:grpFill/>
              <a:ln w="25400" cap="flat" cmpd="sng">
                <a:solidFill>
                  <a:schemeClr val="tx1"/>
                </a:solidFill>
                <a:prstDash val="solid"/>
                <a:round/>
                <a:headEnd type="none" w="sm" len="sm"/>
                <a:tailEnd type="none" w="sm" len="sm"/>
              </a:ln>
            </p:spPr>
          </p:cxnSp>
          <p:cxnSp>
            <p:nvCxnSpPr>
              <p:cNvPr id="58" name="Google Shape;310;p10">
                <a:extLst>
                  <a:ext uri="{FF2B5EF4-FFF2-40B4-BE49-F238E27FC236}">
                    <a16:creationId xmlns:a16="http://schemas.microsoft.com/office/drawing/2014/main" id="{49550C4B-5768-4150-B949-B778F8C76624}"/>
                  </a:ext>
                </a:extLst>
              </p:cNvPr>
              <p:cNvCxnSpPr>
                <a:cxnSpLocks/>
                <a:stCxn id="46" idx="3"/>
                <a:endCxn id="50" idx="1"/>
              </p:cNvCxnSpPr>
              <p:nvPr/>
            </p:nvCxnSpPr>
            <p:spPr>
              <a:xfrm>
                <a:off x="3429355" y="1412501"/>
                <a:ext cx="490200" cy="689700"/>
              </a:xfrm>
              <a:prstGeom prst="straightConnector1">
                <a:avLst/>
              </a:prstGeom>
              <a:grpFill/>
              <a:ln w="25400" cap="flat" cmpd="sng">
                <a:solidFill>
                  <a:schemeClr val="tx1"/>
                </a:solidFill>
                <a:prstDash val="solid"/>
                <a:round/>
                <a:headEnd type="none" w="sm" len="sm"/>
                <a:tailEnd type="none" w="sm" len="sm"/>
              </a:ln>
            </p:spPr>
          </p:cxnSp>
          <p:cxnSp>
            <p:nvCxnSpPr>
              <p:cNvPr id="59" name="Google Shape;311;p10">
                <a:extLst>
                  <a:ext uri="{FF2B5EF4-FFF2-40B4-BE49-F238E27FC236}">
                    <a16:creationId xmlns:a16="http://schemas.microsoft.com/office/drawing/2014/main" id="{542062B6-2730-40D6-BB43-829CF77C313C}"/>
                  </a:ext>
                </a:extLst>
              </p:cNvPr>
              <p:cNvCxnSpPr>
                <a:cxnSpLocks/>
                <a:stCxn id="51" idx="3"/>
                <a:endCxn id="53" idx="1"/>
              </p:cNvCxnSpPr>
              <p:nvPr/>
            </p:nvCxnSpPr>
            <p:spPr>
              <a:xfrm rot="10800000" flipH="1">
                <a:off x="5622631" y="2102080"/>
                <a:ext cx="490200" cy="693300"/>
              </a:xfrm>
              <a:prstGeom prst="straightConnector1">
                <a:avLst/>
              </a:prstGeom>
              <a:grpFill/>
              <a:ln w="25400" cap="flat" cmpd="sng">
                <a:solidFill>
                  <a:schemeClr val="tx1"/>
                </a:solidFill>
                <a:prstDash val="solid"/>
                <a:round/>
                <a:headEnd type="none" w="sm" len="sm"/>
                <a:tailEnd type="none" w="sm" len="sm"/>
              </a:ln>
            </p:spPr>
          </p:cxnSp>
          <p:cxnSp>
            <p:nvCxnSpPr>
              <p:cNvPr id="60" name="Google Shape;312;p10">
                <a:extLst>
                  <a:ext uri="{FF2B5EF4-FFF2-40B4-BE49-F238E27FC236}">
                    <a16:creationId xmlns:a16="http://schemas.microsoft.com/office/drawing/2014/main" id="{C7E36B6D-0F86-4194-9FB6-BA557EE27D1A}"/>
                  </a:ext>
                </a:extLst>
              </p:cNvPr>
              <p:cNvCxnSpPr>
                <a:cxnSpLocks/>
                <a:stCxn id="49" idx="3"/>
                <a:endCxn id="53" idx="1"/>
              </p:cNvCxnSpPr>
              <p:nvPr/>
            </p:nvCxnSpPr>
            <p:spPr>
              <a:xfrm>
                <a:off x="5622631" y="1412501"/>
                <a:ext cx="490200" cy="689700"/>
              </a:xfrm>
              <a:prstGeom prst="straightConnector1">
                <a:avLst/>
              </a:prstGeom>
              <a:grpFill/>
              <a:ln w="25400" cap="flat" cmpd="sng">
                <a:solidFill>
                  <a:schemeClr val="tx1"/>
                </a:solidFill>
                <a:prstDash val="solid"/>
                <a:round/>
                <a:headEnd type="none" w="sm" len="sm"/>
                <a:tailEnd type="none" w="sm" len="sm"/>
              </a:ln>
            </p:spPr>
          </p:cxnSp>
          <p:cxnSp>
            <p:nvCxnSpPr>
              <p:cNvPr id="61" name="Google Shape;313;p10">
                <a:extLst>
                  <a:ext uri="{FF2B5EF4-FFF2-40B4-BE49-F238E27FC236}">
                    <a16:creationId xmlns:a16="http://schemas.microsoft.com/office/drawing/2014/main" id="{032EAC2C-005D-41C2-A110-3F483ECB0560}"/>
                  </a:ext>
                </a:extLst>
              </p:cNvPr>
              <p:cNvCxnSpPr>
                <a:cxnSpLocks/>
                <a:stCxn id="50" idx="3"/>
                <a:endCxn id="52" idx="1"/>
              </p:cNvCxnSpPr>
              <p:nvPr/>
            </p:nvCxnSpPr>
            <p:spPr>
              <a:xfrm rot="10800000" flipH="1">
                <a:off x="5622631" y="1412516"/>
                <a:ext cx="490200" cy="689700"/>
              </a:xfrm>
              <a:prstGeom prst="straightConnector1">
                <a:avLst/>
              </a:prstGeom>
              <a:grpFill/>
              <a:ln w="25400" cap="flat" cmpd="sng">
                <a:solidFill>
                  <a:schemeClr val="tx1"/>
                </a:solidFill>
                <a:prstDash val="solid"/>
                <a:round/>
                <a:headEnd type="none" w="sm" len="sm"/>
                <a:tailEnd type="none" w="sm" len="sm"/>
              </a:ln>
            </p:spPr>
          </p:cxnSp>
          <p:cxnSp>
            <p:nvCxnSpPr>
              <p:cNvPr id="62" name="Google Shape;314;p10">
                <a:extLst>
                  <a:ext uri="{FF2B5EF4-FFF2-40B4-BE49-F238E27FC236}">
                    <a16:creationId xmlns:a16="http://schemas.microsoft.com/office/drawing/2014/main" id="{2541E85A-E209-4B9A-B4D6-288CC706EEF3}"/>
                  </a:ext>
                </a:extLst>
              </p:cNvPr>
              <p:cNvCxnSpPr>
                <a:cxnSpLocks/>
                <a:stCxn id="50" idx="3"/>
                <a:endCxn id="54" idx="1"/>
              </p:cNvCxnSpPr>
              <p:nvPr/>
            </p:nvCxnSpPr>
            <p:spPr>
              <a:xfrm>
                <a:off x="5622631" y="2102216"/>
                <a:ext cx="490200" cy="693300"/>
              </a:xfrm>
              <a:prstGeom prst="straightConnector1">
                <a:avLst/>
              </a:prstGeom>
              <a:grpFill/>
              <a:ln w="25400" cap="flat" cmpd="sng">
                <a:solidFill>
                  <a:schemeClr val="tx1"/>
                </a:solidFill>
                <a:prstDash val="solid"/>
                <a:round/>
                <a:headEnd type="none" w="sm" len="sm"/>
                <a:tailEnd type="none" w="sm" len="sm"/>
              </a:ln>
            </p:spPr>
          </p:cxnSp>
        </p:grpSp>
        <p:grpSp>
          <p:nvGrpSpPr>
            <p:cNvPr id="20" name="Google Shape;315;p10">
              <a:extLst>
                <a:ext uri="{FF2B5EF4-FFF2-40B4-BE49-F238E27FC236}">
                  <a16:creationId xmlns:a16="http://schemas.microsoft.com/office/drawing/2014/main" id="{A77E9A0B-AA08-4F26-BE6B-06BB1539A67A}"/>
                </a:ext>
              </a:extLst>
            </p:cNvPr>
            <p:cNvGrpSpPr/>
            <p:nvPr/>
          </p:nvGrpSpPr>
          <p:grpSpPr>
            <a:xfrm>
              <a:off x="368058" y="3264018"/>
              <a:ext cx="762216" cy="184666"/>
              <a:chOff x="399863" y="3238771"/>
              <a:chExt cx="762216" cy="184666"/>
            </a:xfrm>
            <a:grpFill/>
          </p:grpSpPr>
          <p:sp>
            <p:nvSpPr>
              <p:cNvPr id="44" name="Google Shape;316;p10">
                <a:extLst>
                  <a:ext uri="{FF2B5EF4-FFF2-40B4-BE49-F238E27FC236}">
                    <a16:creationId xmlns:a16="http://schemas.microsoft.com/office/drawing/2014/main" id="{74E5E3B8-0151-45B9-B246-34BD10F17428}"/>
                  </a:ext>
                </a:extLst>
              </p:cNvPr>
              <p:cNvSpPr txBox="1"/>
              <p:nvPr/>
            </p:nvSpPr>
            <p:spPr>
              <a:xfrm>
                <a:off x="399863" y="3238771"/>
                <a:ext cx="590297" cy="184666"/>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800"/>
                  <a:buFont typeface="Arial"/>
                  <a:buNone/>
                </a:pPr>
                <a:r>
                  <a:rPr lang="en-US" sz="1400" b="1" i="0" u="none" strike="noStrike" cap="none">
                    <a:solidFill>
                      <a:srgbClr val="000000"/>
                    </a:solidFill>
                    <a:latin typeface="IntelOne Text" panose="020B0503020203020204" pitchFamily="34" charset="0"/>
                    <a:ea typeface="Arial"/>
                    <a:cs typeface="Arial"/>
                    <a:sym typeface="Arial"/>
                  </a:rPr>
                  <a:t>Data</a:t>
                </a:r>
                <a:endParaRPr sz="1400" b="1" i="0" u="none" strike="noStrike" cap="none">
                  <a:solidFill>
                    <a:srgbClr val="000000"/>
                  </a:solidFill>
                  <a:latin typeface="IntelOne Text" panose="020B0503020203020204" pitchFamily="34" charset="0"/>
                  <a:ea typeface="Arial"/>
                  <a:cs typeface="Arial"/>
                  <a:sym typeface="Arial"/>
                </a:endParaRPr>
              </a:p>
            </p:txBody>
          </p:sp>
          <p:sp>
            <p:nvSpPr>
              <p:cNvPr id="45" name="Google Shape;317;p10">
                <a:extLst>
                  <a:ext uri="{FF2B5EF4-FFF2-40B4-BE49-F238E27FC236}">
                    <a16:creationId xmlns:a16="http://schemas.microsoft.com/office/drawing/2014/main" id="{7D6EF823-35C0-49E6-8A11-AB8865560B3A}"/>
                  </a:ext>
                </a:extLst>
              </p:cNvPr>
              <p:cNvSpPr/>
              <p:nvPr/>
            </p:nvSpPr>
            <p:spPr>
              <a:xfrm>
                <a:off x="1008884" y="3282626"/>
                <a:ext cx="153195" cy="86321"/>
              </a:xfrm>
              <a:prstGeom prst="rightArrow">
                <a:avLst>
                  <a:gd name="adj1" fmla="val 50000"/>
                  <a:gd name="adj2" fmla="val 50000"/>
                </a:avLst>
              </a:prstGeom>
              <a:solidFill>
                <a:srgbClr val="8BAE46"/>
              </a:solid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2000" b="0" i="0" u="none" strike="noStrike" cap="none">
                  <a:solidFill>
                    <a:schemeClr val="bg1"/>
                  </a:solidFill>
                  <a:latin typeface="IntelOne Text" panose="020B0503020203020204" pitchFamily="34" charset="0"/>
                  <a:ea typeface="Arial"/>
                  <a:cs typeface="Arial"/>
                  <a:sym typeface="Arial"/>
                </a:endParaRPr>
              </a:p>
            </p:txBody>
          </p:sp>
        </p:grpSp>
        <p:grpSp>
          <p:nvGrpSpPr>
            <p:cNvPr id="21" name="Google Shape;318;p10">
              <a:extLst>
                <a:ext uri="{FF2B5EF4-FFF2-40B4-BE49-F238E27FC236}">
                  <a16:creationId xmlns:a16="http://schemas.microsoft.com/office/drawing/2014/main" id="{BF685BEF-55E9-4D25-85E1-5036FC02AA94}"/>
                </a:ext>
              </a:extLst>
            </p:cNvPr>
            <p:cNvGrpSpPr/>
            <p:nvPr/>
          </p:nvGrpSpPr>
          <p:grpSpPr>
            <a:xfrm>
              <a:off x="368058" y="2574303"/>
              <a:ext cx="762216" cy="184666"/>
              <a:chOff x="399863" y="3238771"/>
              <a:chExt cx="762216" cy="184666"/>
            </a:xfrm>
            <a:grpFill/>
          </p:grpSpPr>
          <p:sp>
            <p:nvSpPr>
              <p:cNvPr id="42" name="Google Shape;319;p10">
                <a:extLst>
                  <a:ext uri="{FF2B5EF4-FFF2-40B4-BE49-F238E27FC236}">
                    <a16:creationId xmlns:a16="http://schemas.microsoft.com/office/drawing/2014/main" id="{F6E564D8-9DD4-4284-9DA7-402FA4BC1CF6}"/>
                  </a:ext>
                </a:extLst>
              </p:cNvPr>
              <p:cNvSpPr txBox="1"/>
              <p:nvPr/>
            </p:nvSpPr>
            <p:spPr>
              <a:xfrm>
                <a:off x="399863" y="3238771"/>
                <a:ext cx="590297" cy="184666"/>
              </a:xfrm>
              <a:prstGeom prst="rect">
                <a:avLst/>
              </a:prstGeom>
              <a:noFill/>
              <a:ln>
                <a:noFill/>
              </a:ln>
            </p:spPr>
            <p:txBody>
              <a:bodyPr spcFirstLastPara="1" wrap="square" lIns="91425" tIns="91425" rIns="91425" bIns="91425" anchor="ctr" anchorCtr="0">
                <a:noAutofit/>
              </a:bodyPr>
              <a:lstStyle/>
              <a:p>
                <a:pPr marL="0" marR="0" lvl="0" indent="0" algn="r" rtl="0">
                  <a:lnSpc>
                    <a:spcPct val="100000"/>
                  </a:lnSpc>
                  <a:spcBef>
                    <a:spcPts val="0"/>
                  </a:spcBef>
                  <a:spcAft>
                    <a:spcPts val="0"/>
                  </a:spcAft>
                  <a:buClr>
                    <a:schemeClr val="dk2"/>
                  </a:buClr>
                  <a:buSzPts val="800"/>
                  <a:buFont typeface="Arial"/>
                  <a:buNone/>
                </a:pPr>
                <a:r>
                  <a:rPr lang="en-US" sz="1400" b="1" i="0" u="none" strike="noStrike" cap="none">
                    <a:solidFill>
                      <a:srgbClr val="000000"/>
                    </a:solidFill>
                    <a:latin typeface="IntelOne Text" panose="020B0503020203020204" pitchFamily="34" charset="0"/>
                    <a:ea typeface="Arial"/>
                    <a:cs typeface="Arial"/>
                    <a:sym typeface="Arial"/>
                  </a:rPr>
                  <a:t>Data</a:t>
                </a:r>
                <a:endParaRPr sz="1400" b="1" i="0" u="none" strike="noStrike" cap="none">
                  <a:solidFill>
                    <a:srgbClr val="000000"/>
                  </a:solidFill>
                  <a:latin typeface="IntelOne Text" panose="020B0503020203020204" pitchFamily="34" charset="0"/>
                  <a:ea typeface="Arial"/>
                  <a:cs typeface="Arial"/>
                  <a:sym typeface="Arial"/>
                </a:endParaRPr>
              </a:p>
            </p:txBody>
          </p:sp>
          <p:sp>
            <p:nvSpPr>
              <p:cNvPr id="43" name="Google Shape;320;p10">
                <a:extLst>
                  <a:ext uri="{FF2B5EF4-FFF2-40B4-BE49-F238E27FC236}">
                    <a16:creationId xmlns:a16="http://schemas.microsoft.com/office/drawing/2014/main" id="{91FE95B5-B07A-4A66-AB5D-359DFF884FF5}"/>
                  </a:ext>
                </a:extLst>
              </p:cNvPr>
              <p:cNvSpPr/>
              <p:nvPr/>
            </p:nvSpPr>
            <p:spPr>
              <a:xfrm>
                <a:off x="1008884" y="3282626"/>
                <a:ext cx="153195" cy="86321"/>
              </a:xfrm>
              <a:prstGeom prst="rightArrow">
                <a:avLst>
                  <a:gd name="adj1" fmla="val 50000"/>
                  <a:gd name="adj2" fmla="val 50000"/>
                </a:avLst>
              </a:prstGeom>
              <a:solidFill>
                <a:srgbClr val="8BAE46"/>
              </a:solid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2000" b="0" i="0" u="none" strike="noStrike" cap="none">
                  <a:solidFill>
                    <a:schemeClr val="bg1"/>
                  </a:solidFill>
                  <a:latin typeface="IntelOne Text" panose="020B0503020203020204" pitchFamily="34" charset="0"/>
                  <a:ea typeface="Arial"/>
                  <a:cs typeface="Arial"/>
                  <a:sym typeface="Arial"/>
                </a:endParaRPr>
              </a:p>
            </p:txBody>
          </p:sp>
        </p:grpSp>
        <p:grpSp>
          <p:nvGrpSpPr>
            <p:cNvPr id="28" name="Google Shape;321;p10">
              <a:extLst>
                <a:ext uri="{FF2B5EF4-FFF2-40B4-BE49-F238E27FC236}">
                  <a16:creationId xmlns:a16="http://schemas.microsoft.com/office/drawing/2014/main" id="{89AA32BA-EBC0-45E4-80E7-D8629B03C3B2}"/>
                </a:ext>
              </a:extLst>
            </p:cNvPr>
            <p:cNvGrpSpPr/>
            <p:nvPr/>
          </p:nvGrpSpPr>
          <p:grpSpPr>
            <a:xfrm>
              <a:off x="8073971" y="3264018"/>
              <a:ext cx="869857" cy="174032"/>
              <a:chOff x="8337797" y="3317269"/>
              <a:chExt cx="869857" cy="174032"/>
            </a:xfrm>
            <a:grpFill/>
          </p:grpSpPr>
          <p:sp>
            <p:nvSpPr>
              <p:cNvPr id="40" name="Google Shape;322;p10">
                <a:extLst>
                  <a:ext uri="{FF2B5EF4-FFF2-40B4-BE49-F238E27FC236}">
                    <a16:creationId xmlns:a16="http://schemas.microsoft.com/office/drawing/2014/main" id="{93526B99-E6CC-48B3-A302-0EC5D03A9CF4}"/>
                  </a:ext>
                </a:extLst>
              </p:cNvPr>
              <p:cNvSpPr txBox="1"/>
              <p:nvPr/>
            </p:nvSpPr>
            <p:spPr>
              <a:xfrm>
                <a:off x="8511372" y="3317269"/>
                <a:ext cx="696282" cy="17403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800"/>
                  <a:buFont typeface="Arial"/>
                  <a:buNone/>
                </a:pPr>
                <a:r>
                  <a:rPr lang="en-US" sz="1400" b="1" i="0" u="none" strike="noStrike" cap="none" dirty="0">
                    <a:solidFill>
                      <a:srgbClr val="000000"/>
                    </a:solidFill>
                    <a:latin typeface="IntelOne Text" panose="020B0503020203020204" pitchFamily="34" charset="0"/>
                    <a:ea typeface="Arial"/>
                    <a:cs typeface="Arial"/>
                    <a:sym typeface="Arial"/>
                  </a:rPr>
                  <a:t>Answers</a:t>
                </a:r>
                <a:endParaRPr sz="1400" b="1" i="0" u="none" strike="noStrike" cap="none" dirty="0">
                  <a:solidFill>
                    <a:srgbClr val="000000"/>
                  </a:solidFill>
                  <a:latin typeface="IntelOne Text" panose="020B0503020203020204" pitchFamily="34" charset="0"/>
                  <a:ea typeface="Arial"/>
                  <a:cs typeface="Arial"/>
                  <a:sym typeface="Arial"/>
                </a:endParaRPr>
              </a:p>
            </p:txBody>
          </p:sp>
          <p:sp>
            <p:nvSpPr>
              <p:cNvPr id="41" name="Google Shape;323;p10">
                <a:extLst>
                  <a:ext uri="{FF2B5EF4-FFF2-40B4-BE49-F238E27FC236}">
                    <a16:creationId xmlns:a16="http://schemas.microsoft.com/office/drawing/2014/main" id="{C1398F1C-F404-4652-9D1A-1E410B0387E2}"/>
                  </a:ext>
                </a:extLst>
              </p:cNvPr>
              <p:cNvSpPr/>
              <p:nvPr/>
            </p:nvSpPr>
            <p:spPr>
              <a:xfrm>
                <a:off x="8337797" y="3361125"/>
                <a:ext cx="153195" cy="86321"/>
              </a:xfrm>
              <a:prstGeom prst="rightArrow">
                <a:avLst>
                  <a:gd name="adj1" fmla="val 50000"/>
                  <a:gd name="adj2" fmla="val 50000"/>
                </a:avLst>
              </a:prstGeom>
              <a:solidFill>
                <a:srgbClr val="8BAE46"/>
              </a:solid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2000" b="0" i="0" u="none" strike="noStrike" cap="none">
                  <a:solidFill>
                    <a:schemeClr val="bg1"/>
                  </a:solidFill>
                  <a:latin typeface="IntelOne Text" panose="020B0503020203020204" pitchFamily="34" charset="0"/>
                  <a:ea typeface="Arial"/>
                  <a:cs typeface="Arial"/>
                  <a:sym typeface="Arial"/>
                </a:endParaRPr>
              </a:p>
            </p:txBody>
          </p:sp>
        </p:grpSp>
        <p:grpSp>
          <p:nvGrpSpPr>
            <p:cNvPr id="29" name="Google Shape;324;p10">
              <a:extLst>
                <a:ext uri="{FF2B5EF4-FFF2-40B4-BE49-F238E27FC236}">
                  <a16:creationId xmlns:a16="http://schemas.microsoft.com/office/drawing/2014/main" id="{8EDCA873-A949-4EBC-9B63-AC66D1199449}"/>
                </a:ext>
              </a:extLst>
            </p:cNvPr>
            <p:cNvGrpSpPr/>
            <p:nvPr/>
          </p:nvGrpSpPr>
          <p:grpSpPr>
            <a:xfrm>
              <a:off x="8073971" y="2579620"/>
              <a:ext cx="869857" cy="174032"/>
              <a:chOff x="8337797" y="3317269"/>
              <a:chExt cx="869857" cy="174032"/>
            </a:xfrm>
            <a:grpFill/>
          </p:grpSpPr>
          <p:sp>
            <p:nvSpPr>
              <p:cNvPr id="38" name="Google Shape;325;p10">
                <a:extLst>
                  <a:ext uri="{FF2B5EF4-FFF2-40B4-BE49-F238E27FC236}">
                    <a16:creationId xmlns:a16="http://schemas.microsoft.com/office/drawing/2014/main" id="{E40F8532-D8E5-40FB-9D68-A881BABF21B9}"/>
                  </a:ext>
                </a:extLst>
              </p:cNvPr>
              <p:cNvSpPr txBox="1"/>
              <p:nvPr/>
            </p:nvSpPr>
            <p:spPr>
              <a:xfrm>
                <a:off x="8511372" y="3317269"/>
                <a:ext cx="696282" cy="17403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2"/>
                  </a:buClr>
                  <a:buSzPts val="800"/>
                  <a:buFont typeface="Arial"/>
                  <a:buNone/>
                </a:pPr>
                <a:r>
                  <a:rPr lang="en-US" sz="1400" b="1" i="0" u="none" strike="noStrike" cap="none" dirty="0">
                    <a:solidFill>
                      <a:srgbClr val="000000"/>
                    </a:solidFill>
                    <a:latin typeface="IntelOne Text" panose="020B0503020203020204" pitchFamily="34" charset="0"/>
                    <a:ea typeface="Arial"/>
                    <a:cs typeface="Arial"/>
                    <a:sym typeface="Arial"/>
                  </a:rPr>
                  <a:t>Answers</a:t>
                </a:r>
                <a:endParaRPr sz="1400" b="1" i="0" u="none" strike="noStrike" cap="none" dirty="0">
                  <a:solidFill>
                    <a:srgbClr val="000000"/>
                  </a:solidFill>
                  <a:latin typeface="IntelOne Text" panose="020B0503020203020204" pitchFamily="34" charset="0"/>
                  <a:ea typeface="Arial"/>
                  <a:cs typeface="Arial"/>
                  <a:sym typeface="Arial"/>
                </a:endParaRPr>
              </a:p>
            </p:txBody>
          </p:sp>
          <p:sp>
            <p:nvSpPr>
              <p:cNvPr id="39" name="Google Shape;326;p10">
                <a:extLst>
                  <a:ext uri="{FF2B5EF4-FFF2-40B4-BE49-F238E27FC236}">
                    <a16:creationId xmlns:a16="http://schemas.microsoft.com/office/drawing/2014/main" id="{05B71045-D74A-4DEE-B4F8-0D6BA1D57DBF}"/>
                  </a:ext>
                </a:extLst>
              </p:cNvPr>
              <p:cNvSpPr/>
              <p:nvPr/>
            </p:nvSpPr>
            <p:spPr>
              <a:xfrm>
                <a:off x="8337797" y="3361125"/>
                <a:ext cx="153195" cy="86321"/>
              </a:xfrm>
              <a:prstGeom prst="rightArrow">
                <a:avLst>
                  <a:gd name="adj1" fmla="val 50000"/>
                  <a:gd name="adj2" fmla="val 50000"/>
                </a:avLst>
              </a:prstGeom>
              <a:solidFill>
                <a:srgbClr val="8BAE46"/>
              </a:solidFill>
              <a:ln w="9525" cap="flat" cmpd="sng">
                <a:solidFill>
                  <a:schemeClr val="tx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500"/>
                  <a:buFont typeface="Arial"/>
                  <a:buNone/>
                </a:pPr>
                <a:endParaRPr sz="2000" b="0" i="0" u="none" strike="noStrike" cap="none">
                  <a:solidFill>
                    <a:schemeClr val="bg1"/>
                  </a:solidFill>
                  <a:latin typeface="IntelOne Text" panose="020B0503020203020204" pitchFamily="34" charset="0"/>
                  <a:ea typeface="Arial"/>
                  <a:cs typeface="Arial"/>
                  <a:sym typeface="Arial"/>
                </a:endParaRPr>
              </a:p>
            </p:txBody>
          </p:sp>
        </p:grpSp>
        <p:cxnSp>
          <p:nvCxnSpPr>
            <p:cNvPr id="30" name="Google Shape;327;p10">
              <a:extLst>
                <a:ext uri="{FF2B5EF4-FFF2-40B4-BE49-F238E27FC236}">
                  <a16:creationId xmlns:a16="http://schemas.microsoft.com/office/drawing/2014/main" id="{8324B329-3767-474C-A595-560D6F7A6BA4}"/>
                </a:ext>
              </a:extLst>
            </p:cNvPr>
            <p:cNvCxnSpPr>
              <a:cxnSpLocks/>
              <a:stCxn id="46" idx="1"/>
              <a:endCxn id="45" idx="3"/>
            </p:cNvCxnSpPr>
            <p:nvPr/>
          </p:nvCxnSpPr>
          <p:spPr>
            <a:xfrm flipH="1">
              <a:off x="1130257" y="2666636"/>
              <a:ext cx="564300" cy="684300"/>
            </a:xfrm>
            <a:prstGeom prst="straightConnector1">
              <a:avLst/>
            </a:prstGeom>
            <a:grpFill/>
            <a:ln w="25400" cap="flat" cmpd="sng">
              <a:solidFill>
                <a:schemeClr val="tx1"/>
              </a:solidFill>
              <a:prstDash val="solid"/>
              <a:round/>
              <a:headEnd type="none" w="sm" len="sm"/>
              <a:tailEnd type="none" w="sm" len="sm"/>
            </a:ln>
          </p:spPr>
        </p:cxnSp>
        <p:cxnSp>
          <p:nvCxnSpPr>
            <p:cNvPr id="31" name="Google Shape;328;p10">
              <a:extLst>
                <a:ext uri="{FF2B5EF4-FFF2-40B4-BE49-F238E27FC236}">
                  <a16:creationId xmlns:a16="http://schemas.microsoft.com/office/drawing/2014/main" id="{96C4E7A1-530E-4003-9237-5763C58B147F}"/>
                </a:ext>
              </a:extLst>
            </p:cNvPr>
            <p:cNvCxnSpPr>
              <a:cxnSpLocks/>
              <a:stCxn id="48" idx="1"/>
              <a:endCxn id="45" idx="3"/>
            </p:cNvCxnSpPr>
            <p:nvPr/>
          </p:nvCxnSpPr>
          <p:spPr>
            <a:xfrm rot="10800000">
              <a:off x="1130257" y="3351115"/>
              <a:ext cx="564300" cy="698400"/>
            </a:xfrm>
            <a:prstGeom prst="straightConnector1">
              <a:avLst/>
            </a:prstGeom>
            <a:grpFill/>
            <a:ln w="25400" cap="flat" cmpd="sng">
              <a:solidFill>
                <a:schemeClr val="tx1"/>
              </a:solidFill>
              <a:prstDash val="solid"/>
              <a:round/>
              <a:headEnd type="none" w="sm" len="sm"/>
              <a:tailEnd type="none" w="sm" len="sm"/>
            </a:ln>
          </p:spPr>
        </p:cxnSp>
        <p:cxnSp>
          <p:nvCxnSpPr>
            <p:cNvPr id="32" name="Google Shape;329;p10">
              <a:extLst>
                <a:ext uri="{FF2B5EF4-FFF2-40B4-BE49-F238E27FC236}">
                  <a16:creationId xmlns:a16="http://schemas.microsoft.com/office/drawing/2014/main" id="{E6A0D0EB-2086-46BC-9018-53E44CC5BE6C}"/>
                </a:ext>
              </a:extLst>
            </p:cNvPr>
            <p:cNvCxnSpPr>
              <a:cxnSpLocks/>
              <a:stCxn id="66" idx="3"/>
              <a:endCxn id="47" idx="1"/>
            </p:cNvCxnSpPr>
            <p:nvPr/>
          </p:nvCxnSpPr>
          <p:spPr>
            <a:xfrm rot="10800000" flipH="1">
              <a:off x="1130274" y="3356298"/>
              <a:ext cx="564300" cy="687900"/>
            </a:xfrm>
            <a:prstGeom prst="straightConnector1">
              <a:avLst/>
            </a:prstGeom>
            <a:grpFill/>
            <a:ln w="25400" cap="flat" cmpd="sng">
              <a:solidFill>
                <a:schemeClr val="tx1"/>
              </a:solidFill>
              <a:prstDash val="solid"/>
              <a:round/>
              <a:headEnd type="none" w="sm" len="sm"/>
              <a:tailEnd type="none" w="sm" len="sm"/>
            </a:ln>
          </p:spPr>
        </p:cxnSp>
        <p:cxnSp>
          <p:nvCxnSpPr>
            <p:cNvPr id="33" name="Google Shape;330;p10">
              <a:extLst>
                <a:ext uri="{FF2B5EF4-FFF2-40B4-BE49-F238E27FC236}">
                  <a16:creationId xmlns:a16="http://schemas.microsoft.com/office/drawing/2014/main" id="{390457E1-0A17-4600-98BC-7F26B1B2028B}"/>
                </a:ext>
              </a:extLst>
            </p:cNvPr>
            <p:cNvCxnSpPr>
              <a:cxnSpLocks/>
              <a:stCxn id="43" idx="3"/>
              <a:endCxn id="47" idx="1"/>
            </p:cNvCxnSpPr>
            <p:nvPr/>
          </p:nvCxnSpPr>
          <p:spPr>
            <a:xfrm>
              <a:off x="1130274" y="2661319"/>
              <a:ext cx="564300" cy="695100"/>
            </a:xfrm>
            <a:prstGeom prst="straightConnector1">
              <a:avLst/>
            </a:prstGeom>
            <a:grpFill/>
            <a:ln w="25400" cap="flat" cmpd="sng">
              <a:solidFill>
                <a:schemeClr val="tx1"/>
              </a:solidFill>
              <a:prstDash val="solid"/>
              <a:round/>
              <a:headEnd type="none" w="sm" len="sm"/>
              <a:tailEnd type="none" w="sm" len="sm"/>
            </a:ln>
          </p:spPr>
        </p:cxnSp>
        <p:cxnSp>
          <p:nvCxnSpPr>
            <p:cNvPr id="34" name="Google Shape;331;p10">
              <a:extLst>
                <a:ext uri="{FF2B5EF4-FFF2-40B4-BE49-F238E27FC236}">
                  <a16:creationId xmlns:a16="http://schemas.microsoft.com/office/drawing/2014/main" id="{75F30FA6-1E31-40E9-816D-CD89A8192B4B}"/>
                </a:ext>
              </a:extLst>
            </p:cNvPr>
            <p:cNvCxnSpPr>
              <a:cxnSpLocks/>
              <a:stCxn id="52" idx="3"/>
              <a:endCxn id="41" idx="1"/>
            </p:cNvCxnSpPr>
            <p:nvPr/>
          </p:nvCxnSpPr>
          <p:spPr>
            <a:xfrm>
              <a:off x="7784102" y="2666636"/>
              <a:ext cx="289800" cy="684300"/>
            </a:xfrm>
            <a:prstGeom prst="straightConnector1">
              <a:avLst/>
            </a:prstGeom>
            <a:grpFill/>
            <a:ln w="25400" cap="flat" cmpd="sng">
              <a:solidFill>
                <a:schemeClr val="tx1"/>
              </a:solidFill>
              <a:prstDash val="solid"/>
              <a:round/>
              <a:headEnd type="none" w="sm" len="sm"/>
              <a:tailEnd type="none" w="sm" len="sm"/>
            </a:ln>
          </p:spPr>
        </p:cxnSp>
        <p:cxnSp>
          <p:nvCxnSpPr>
            <p:cNvPr id="35" name="Google Shape;332;p10">
              <a:extLst>
                <a:ext uri="{FF2B5EF4-FFF2-40B4-BE49-F238E27FC236}">
                  <a16:creationId xmlns:a16="http://schemas.microsoft.com/office/drawing/2014/main" id="{AA9FB0FD-B91C-4B27-9BEF-42BF16CCB749}"/>
                </a:ext>
              </a:extLst>
            </p:cNvPr>
            <p:cNvCxnSpPr>
              <a:cxnSpLocks/>
              <a:stCxn id="53" idx="3"/>
              <a:endCxn id="64" idx="1"/>
            </p:cNvCxnSpPr>
            <p:nvPr/>
          </p:nvCxnSpPr>
          <p:spPr>
            <a:xfrm>
              <a:off x="7784102" y="3356351"/>
              <a:ext cx="289800" cy="698400"/>
            </a:xfrm>
            <a:prstGeom prst="straightConnector1">
              <a:avLst/>
            </a:prstGeom>
            <a:grpFill/>
            <a:ln w="25400" cap="flat" cmpd="sng">
              <a:solidFill>
                <a:schemeClr val="tx1"/>
              </a:solidFill>
              <a:prstDash val="solid"/>
              <a:round/>
              <a:headEnd type="none" w="sm" len="sm"/>
              <a:tailEnd type="none" w="sm" len="sm"/>
            </a:ln>
          </p:spPr>
        </p:cxnSp>
        <p:cxnSp>
          <p:nvCxnSpPr>
            <p:cNvPr id="36" name="Google Shape;333;p10">
              <a:extLst>
                <a:ext uri="{FF2B5EF4-FFF2-40B4-BE49-F238E27FC236}">
                  <a16:creationId xmlns:a16="http://schemas.microsoft.com/office/drawing/2014/main" id="{9E53524B-8F2B-48FA-B267-A7F0FE05012C}"/>
                </a:ext>
              </a:extLst>
            </p:cNvPr>
            <p:cNvCxnSpPr>
              <a:cxnSpLocks/>
              <a:stCxn id="54" idx="3"/>
              <a:endCxn id="41" idx="1"/>
            </p:cNvCxnSpPr>
            <p:nvPr/>
          </p:nvCxnSpPr>
          <p:spPr>
            <a:xfrm rot="10800000" flipH="1">
              <a:off x="7784102" y="3351115"/>
              <a:ext cx="289800" cy="698400"/>
            </a:xfrm>
            <a:prstGeom prst="straightConnector1">
              <a:avLst/>
            </a:prstGeom>
            <a:grpFill/>
            <a:ln w="25400" cap="flat" cmpd="sng">
              <a:solidFill>
                <a:schemeClr val="tx1"/>
              </a:solidFill>
              <a:prstDash val="solid"/>
              <a:round/>
              <a:headEnd type="none" w="sm" len="sm"/>
              <a:tailEnd type="none" w="sm" len="sm"/>
            </a:ln>
          </p:spPr>
        </p:cxnSp>
        <p:cxnSp>
          <p:nvCxnSpPr>
            <p:cNvPr id="37" name="Google Shape;334;p10">
              <a:extLst>
                <a:ext uri="{FF2B5EF4-FFF2-40B4-BE49-F238E27FC236}">
                  <a16:creationId xmlns:a16="http://schemas.microsoft.com/office/drawing/2014/main" id="{4BD7D40F-6C38-4608-A8F4-CCA143D3E8D8}"/>
                </a:ext>
              </a:extLst>
            </p:cNvPr>
            <p:cNvCxnSpPr>
              <a:cxnSpLocks/>
              <a:stCxn id="53" idx="3"/>
              <a:endCxn id="39" idx="1"/>
            </p:cNvCxnSpPr>
            <p:nvPr/>
          </p:nvCxnSpPr>
          <p:spPr>
            <a:xfrm rot="10800000" flipH="1">
              <a:off x="7784102" y="2666651"/>
              <a:ext cx="289800" cy="689700"/>
            </a:xfrm>
            <a:prstGeom prst="straightConnector1">
              <a:avLst/>
            </a:prstGeom>
            <a:grpFill/>
            <a:ln w="25400" cap="flat" cmpd="sng">
              <a:solidFill>
                <a:schemeClr val="tx1"/>
              </a:solidFill>
              <a:prstDash val="solid"/>
              <a:round/>
              <a:headEnd type="none" w="sm" len="sm"/>
              <a:tailEnd type="none" w="sm" len="sm"/>
            </a:ln>
          </p:spPr>
        </p:cxnSp>
      </p:grpSp>
    </p:spTree>
    <p:extLst>
      <p:ext uri="{BB962C8B-B14F-4D97-AF65-F5344CB8AC3E}">
        <p14:creationId xmlns:p14="http://schemas.microsoft.com/office/powerpoint/2010/main" val="922160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128176"/>
            <a:ext cx="8008620" cy="1199822"/>
          </a:xfrm>
        </p:spPr>
        <p:txBody>
          <a:bodyPr>
            <a:normAutofit/>
          </a:bodyPr>
          <a:lstStyle/>
          <a:p>
            <a:r>
              <a:rPr lang="ko-KR" altLang="en-US" dirty="0" err="1">
                <a:solidFill>
                  <a:srgbClr val="000000"/>
                </a:solidFill>
              </a:rPr>
              <a:t>퍼셉트론을</a:t>
            </a:r>
            <a:r>
              <a:rPr lang="ko-KR" altLang="en-US" dirty="0">
                <a:solidFill>
                  <a:srgbClr val="000000"/>
                </a:solidFill>
              </a:rPr>
              <a:t> 기억하십니까</a:t>
            </a:r>
            <a:r>
              <a:rPr lang="en-US" altLang="ko-KR" dirty="0">
                <a:solidFill>
                  <a:srgbClr val="000000"/>
                </a:solidFill>
              </a:rPr>
              <a:t>?</a:t>
            </a:r>
            <a:endParaRPr lang="en-US" dirty="0">
              <a:solidFill>
                <a:srgbClr val="000000"/>
              </a:solidFill>
            </a:endParaRPr>
          </a:p>
        </p:txBody>
      </p:sp>
      <p:sp>
        <p:nvSpPr>
          <p:cNvPr id="9" name="TextBox 8" descr="source">
            <a:extLst>
              <a:ext uri="{FF2B5EF4-FFF2-40B4-BE49-F238E27FC236}">
                <a16:creationId xmlns:a16="http://schemas.microsoft.com/office/drawing/2014/main" id="{02957B09-2D24-234C-AB33-5BD72E883558}"/>
              </a:ext>
            </a:extLst>
          </p:cNvPr>
          <p:cNvSpPr txBox="1"/>
          <p:nvPr/>
        </p:nvSpPr>
        <p:spPr>
          <a:xfrm>
            <a:off x="4059981" y="6171487"/>
            <a:ext cx="7514878"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defTabSz="2438338" eaLnBrk="1" fontAlgn="auto" latinLnBrk="0" hangingPunct="0">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rPr>
              <a:t>[Image of perceptron]. Retrieved October 9, 2020, from </a:t>
            </a:r>
            <a:r>
              <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hlinkClick r:id="rId3"/>
              </a:rPr>
              <a:t>https://deepai.org/machine-learning-glossary-and-terms/perceptron</a:t>
            </a:r>
            <a:endParaRPr kumimoji="0" lang="en-US" sz="1000" b="0" i="0" u="none" strike="noStrike" kern="0" cap="none" spc="0" normalizeH="0" baseline="0" noProof="0" dirty="0">
              <a:ln>
                <a:noFill/>
              </a:ln>
              <a:solidFill>
                <a:srgbClr val="000000"/>
              </a:solidFill>
              <a:effectLst/>
              <a:uLnTx/>
              <a:uFillTx/>
              <a:latin typeface="IntelOne Text" panose="020B0503020203020204"/>
              <a:sym typeface="Helvetica Neue"/>
            </a:endParaRPr>
          </a:p>
          <a:p>
            <a:pPr marL="0" marR="0" lvl="0" indent="0" defTabSz="2438338" eaLnBrk="1" fontAlgn="auto" latinLnBrk="0" hangingPunct="0">
              <a:lnSpc>
                <a:spcPct val="100000"/>
              </a:lnSpc>
              <a:spcBef>
                <a:spcPts val="0"/>
              </a:spcBef>
              <a:spcAft>
                <a:spcPts val="0"/>
              </a:spcAft>
              <a:buClrTx/>
              <a:buSzTx/>
              <a:buFontTx/>
              <a:buNone/>
              <a:tabLst/>
              <a:defRPr/>
            </a:pPr>
            <a:endParaRPr kumimoji="0" lang="en-SG" sz="1000" b="0" i="0" u="none" strike="noStrike" kern="0" cap="none" spc="0" normalizeH="0" baseline="0" noProof="0" dirty="0">
              <a:ln>
                <a:noFill/>
              </a:ln>
              <a:solidFill>
                <a:srgbClr val="000000"/>
              </a:solidFill>
              <a:effectLst/>
              <a:uLnTx/>
              <a:uFillTx/>
              <a:latin typeface="IntelOne Text" panose="020B0503020203020204"/>
              <a:sym typeface="Helvetica Neue"/>
            </a:endParaRPr>
          </a:p>
        </p:txBody>
      </p:sp>
      <p:pic>
        <p:nvPicPr>
          <p:cNvPr id="11" name="Picture 10" descr="A picture containing text, clock, dark&#10;&#10;Description automatically generated">
            <a:extLst>
              <a:ext uri="{FF2B5EF4-FFF2-40B4-BE49-F238E27FC236}">
                <a16:creationId xmlns:a16="http://schemas.microsoft.com/office/drawing/2014/main" id="{8DA9C0F8-0877-462C-9145-A30083E67571}"/>
              </a:ext>
            </a:extLst>
          </p:cNvPr>
          <p:cNvPicPr>
            <a:picLocks noChangeAspect="1"/>
          </p:cNvPicPr>
          <p:nvPr/>
        </p:nvPicPr>
        <p:blipFill>
          <a:blip r:embed="rId4">
            <a:extLst>
              <a:ext uri="{BEBA8EAE-BF5A-486C-A8C5-ECC9F3942E4B}">
                <a14:imgProps xmlns:a14="http://schemas.microsoft.com/office/drawing/2010/main">
                  <a14:imgLayer r:embed="rId5">
                    <a14:imgEffect>
                      <a14:saturation sat="400000"/>
                    </a14:imgEffect>
                  </a14:imgLayer>
                </a14:imgProps>
              </a:ext>
              <a:ext uri="{28A0092B-C50C-407E-A947-70E740481C1C}">
                <a14:useLocalDpi xmlns:a14="http://schemas.microsoft.com/office/drawing/2010/main" val="0"/>
              </a:ext>
            </a:extLst>
          </a:blip>
          <a:stretch>
            <a:fillRect/>
          </a:stretch>
        </p:blipFill>
        <p:spPr>
          <a:xfrm>
            <a:off x="2794007" y="1612742"/>
            <a:ext cx="6010097" cy="3172439"/>
          </a:xfrm>
          <a:prstGeom prst="rect">
            <a:avLst/>
          </a:prstGeom>
        </p:spPr>
      </p:pic>
      <p:sp>
        <p:nvSpPr>
          <p:cNvPr id="8" name="Rectangle 7">
            <a:extLst>
              <a:ext uri="{FF2B5EF4-FFF2-40B4-BE49-F238E27FC236}">
                <a16:creationId xmlns:a16="http://schemas.microsoft.com/office/drawing/2014/main" id="{28AE89C3-E0BF-4066-B136-D247AFD6BC07}"/>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2FE0499A-984E-404C-ABF1-DE9643FABF5F}"/>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87DDC9B2-D95B-42EF-A716-844BCB0C887D}"/>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47945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ko-KR" altLang="en-US" dirty="0">
                <a:solidFill>
                  <a:srgbClr val="000000"/>
                </a:solidFill>
              </a:rPr>
              <a:t>함께 봅시다</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2507367"/>
            <a:ext cx="3665221" cy="530454"/>
          </a:xfrm>
        </p:spPr>
        <p:txBody>
          <a:bodyPr/>
          <a:lstStyle/>
          <a:p>
            <a:r>
              <a:rPr lang="ko-KR" altLang="en-US" dirty="0">
                <a:solidFill>
                  <a:srgbClr val="000000"/>
                </a:solidFill>
                <a:latin typeface="IntelOne Text" panose="020B0503020203020204" pitchFamily="34" charset="0"/>
              </a:rPr>
              <a:t>영상</a:t>
            </a:r>
            <a:endParaRPr lang="en-US" dirty="0">
              <a:solidFill>
                <a:srgbClr val="000000"/>
              </a:solidFill>
              <a:latin typeface="IntelOne Text" panose="020B05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48</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3075720"/>
            <a:ext cx="4259865" cy="273270"/>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신경망이란 무엇이며 어떻게 작동하는가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12" name="[Video] How Neural Networks Work">
            <a:hlinkClick r:id="" action="ppaction://media"/>
            <a:extLst>
              <a:ext uri="{FF2B5EF4-FFF2-40B4-BE49-F238E27FC236}">
                <a16:creationId xmlns:a16="http://schemas.microsoft.com/office/drawing/2014/main" id="{A65E96E4-6872-4F97-8189-08353C74EF50}"/>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97122" y="1612900"/>
            <a:ext cx="6581421" cy="3702049"/>
          </a:xfrm>
          <a:prstGeom prst="rect">
            <a:avLst/>
          </a:prstGeom>
        </p:spPr>
      </p:pic>
    </p:spTree>
    <p:extLst>
      <p:ext uri="{BB962C8B-B14F-4D97-AF65-F5344CB8AC3E}">
        <p14:creationId xmlns:p14="http://schemas.microsoft.com/office/powerpoint/2010/main" val="32500115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7319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ko-KR" altLang="en-US" dirty="0">
                <a:solidFill>
                  <a:srgbClr val="000000"/>
                </a:solidFill>
              </a:rPr>
              <a:t>신경망 코드</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0999" y="1421516"/>
            <a:ext cx="9411929" cy="530454"/>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신경망 구축 관련 코드</a:t>
            </a:r>
            <a:endPar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 코드는 무엇을 할 수 있을까요</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9" name="Google Shape;342;p11">
            <a:extLst>
              <a:ext uri="{FF2B5EF4-FFF2-40B4-BE49-F238E27FC236}">
                <a16:creationId xmlns:a16="http://schemas.microsoft.com/office/drawing/2014/main" id="{32809AE8-98AD-4DC2-9112-4DC2F2C52F46}"/>
              </a:ext>
            </a:extLst>
          </p:cNvPr>
          <p:cNvPicPr preferRelativeResize="0"/>
          <p:nvPr/>
        </p:nvPicPr>
        <p:blipFill rotWithShape="1">
          <a:blip r:embed="rId4">
            <a:alphaModFix/>
          </a:blip>
          <a:srcRect/>
          <a:stretch/>
        </p:blipFill>
        <p:spPr>
          <a:xfrm>
            <a:off x="2112840" y="2722306"/>
            <a:ext cx="7813722" cy="3202747"/>
          </a:xfrm>
          <a:prstGeom prst="rect">
            <a:avLst/>
          </a:prstGeom>
          <a:noFill/>
          <a:ln w="3175">
            <a:solidFill>
              <a:srgbClr val="708541"/>
            </a:solidFill>
          </a:ln>
        </p:spPr>
      </p:pic>
    </p:spTree>
    <p:extLst>
      <p:ext uri="{BB962C8B-B14F-4D97-AF65-F5344CB8AC3E}">
        <p14:creationId xmlns:p14="http://schemas.microsoft.com/office/powerpoint/2010/main" val="27864563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ko-KR" altLang="en-US" dirty="0" err="1">
                <a:solidFill>
                  <a:srgbClr val="000000"/>
                </a:solidFill>
              </a:rPr>
              <a:t>파이썬이란</a:t>
            </a:r>
            <a:r>
              <a:rPr lang="ko-KR" altLang="en-US" dirty="0">
                <a:solidFill>
                  <a:srgbClr val="000000"/>
                </a:solidFill>
              </a:rPr>
              <a:t> 무엇인가</a:t>
            </a:r>
            <a:r>
              <a:rPr lang="en-US" dirty="0">
                <a:solidFill>
                  <a:srgbClr val="000000"/>
                </a:solidFill>
              </a:rPr>
              <a:t>?</a:t>
            </a: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430098" y="2468395"/>
            <a:ext cx="3310890" cy="530454"/>
          </a:xfrm>
        </p:spPr>
        <p:txBody>
          <a:bodyPr/>
          <a:lstStyle/>
          <a:p>
            <a:pPr marL="457200" indent="-457200">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범용적 코딩 언어</a:t>
            </a:r>
            <a:endPar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457200" indent="-457200">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배우고 사용하기 쉬움</a:t>
            </a:r>
            <a:endPar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457200" indent="-457200">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무료</a:t>
            </a:r>
            <a:r>
              <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5</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39" name="Rectangle 38">
            <a:extLst>
              <a:ext uri="{FF2B5EF4-FFF2-40B4-BE49-F238E27FC236}">
                <a16:creationId xmlns:a16="http://schemas.microsoft.com/office/drawing/2014/main" id="{A9AF322E-5637-4775-A7B7-ECE857FDD973}"/>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33FFADCA-7F86-4445-A98D-71BD07344B22}"/>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5</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27" name="Picture 26" descr="Text&#10;&#10;Description automatically generated with medium confidence">
            <a:extLst>
              <a:ext uri="{FF2B5EF4-FFF2-40B4-BE49-F238E27FC236}">
                <a16:creationId xmlns:a16="http://schemas.microsoft.com/office/drawing/2014/main" id="{9B2F7681-9ADA-42C5-910B-446AFD3E7DF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4" name="Picture Placeholder 7" descr="A group of people sitting in front of a computer&#10;&#10;Description automatically generated">
            <a:extLst>
              <a:ext uri="{FF2B5EF4-FFF2-40B4-BE49-F238E27FC236}">
                <a16:creationId xmlns:a16="http://schemas.microsoft.com/office/drawing/2014/main" id="{37B9150A-F426-40D0-A4FD-7A5B906E4079}"/>
              </a:ext>
            </a:extLst>
          </p:cNvPr>
          <p:cNvPicPr>
            <a:picLocks noChangeAspect="1"/>
          </p:cNvPicPr>
          <p:nvPr/>
        </p:nvPicPr>
        <p:blipFill>
          <a:blip r:embed="rId4">
            <a:extLst>
              <a:ext uri="{28A0092B-C50C-407E-A947-70E740481C1C}">
                <a14:useLocalDpi xmlns:a14="http://schemas.microsoft.com/office/drawing/2010/main" val="0"/>
              </a:ext>
            </a:extLst>
          </a:blip>
          <a:srcRect t="33016" b="33016"/>
          <a:stretch>
            <a:fillRect/>
          </a:stretch>
        </p:blipFill>
        <p:spPr>
          <a:xfrm>
            <a:off x="3740988" y="2468395"/>
            <a:ext cx="7722870" cy="1967452"/>
          </a:xfrm>
          <a:prstGeom prst="rect">
            <a:avLst/>
          </a:prstGeom>
          <a:ln w="6350">
            <a:solidFill>
              <a:srgbClr val="708541"/>
            </a:solidFill>
          </a:ln>
        </p:spPr>
      </p:pic>
    </p:spTree>
    <p:extLst>
      <p:ext uri="{BB962C8B-B14F-4D97-AF65-F5344CB8AC3E}">
        <p14:creationId xmlns:p14="http://schemas.microsoft.com/office/powerpoint/2010/main" val="7264488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ko-KR" altLang="en-US" dirty="0">
                <a:solidFill>
                  <a:srgbClr val="000000"/>
                </a:solidFill>
              </a:rPr>
              <a:t>신경망 코드</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2507521"/>
            <a:ext cx="3964858" cy="544831"/>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작동 방식을 시각화한 것입니다</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각 노드가 하는 일에 대한 아이디어가 있습니까</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grpSp>
        <p:nvGrpSpPr>
          <p:cNvPr id="4" name="Group 3">
            <a:extLst>
              <a:ext uri="{FF2B5EF4-FFF2-40B4-BE49-F238E27FC236}">
                <a16:creationId xmlns:a16="http://schemas.microsoft.com/office/drawing/2014/main" id="{A34C58F8-2AFE-4565-828E-330AC07090CE}"/>
              </a:ext>
            </a:extLst>
          </p:cNvPr>
          <p:cNvGrpSpPr/>
          <p:nvPr/>
        </p:nvGrpSpPr>
        <p:grpSpPr>
          <a:xfrm>
            <a:off x="4543677" y="1706668"/>
            <a:ext cx="6033532" cy="3194249"/>
            <a:chOff x="4960620" y="2885612"/>
            <a:chExt cx="6033532" cy="3194249"/>
          </a:xfrm>
        </p:grpSpPr>
        <p:grpSp>
          <p:nvGrpSpPr>
            <p:cNvPr id="8" name="Google Shape;350;p12">
              <a:extLst>
                <a:ext uri="{FF2B5EF4-FFF2-40B4-BE49-F238E27FC236}">
                  <a16:creationId xmlns:a16="http://schemas.microsoft.com/office/drawing/2014/main" id="{D6240853-8C75-4534-9A98-5F462A874AE8}"/>
                </a:ext>
              </a:extLst>
            </p:cNvPr>
            <p:cNvGrpSpPr/>
            <p:nvPr/>
          </p:nvGrpSpPr>
          <p:grpSpPr>
            <a:xfrm>
              <a:off x="4960620" y="2885612"/>
              <a:ext cx="6033532" cy="3159199"/>
              <a:chOff x="386688" y="247000"/>
              <a:chExt cx="8370625" cy="4456265"/>
            </a:xfrm>
          </p:grpSpPr>
          <p:pic>
            <p:nvPicPr>
              <p:cNvPr id="14" name="Google Shape;351;p12">
                <a:extLst>
                  <a:ext uri="{FF2B5EF4-FFF2-40B4-BE49-F238E27FC236}">
                    <a16:creationId xmlns:a16="http://schemas.microsoft.com/office/drawing/2014/main" id="{F2DBC145-A0C1-4B7D-9FCA-6C2A4EE17C51}"/>
                  </a:ext>
                </a:extLst>
              </p:cNvPr>
              <p:cNvPicPr preferRelativeResize="0"/>
              <p:nvPr/>
            </p:nvPicPr>
            <p:blipFill rotWithShape="1">
              <a:blip r:embed="rId4">
                <a:alphaModFix/>
              </a:blip>
              <a:srcRect l="5012" t="12455" r="42716" b="29253"/>
              <a:stretch/>
            </p:blipFill>
            <p:spPr>
              <a:xfrm>
                <a:off x="386688" y="247000"/>
                <a:ext cx="8370625" cy="4316950"/>
              </a:xfrm>
              <a:prstGeom prst="rect">
                <a:avLst/>
              </a:prstGeom>
              <a:noFill/>
              <a:ln w="3175">
                <a:solidFill>
                  <a:srgbClr val="708541"/>
                </a:solidFill>
              </a:ln>
            </p:spPr>
          </p:pic>
          <p:sp>
            <p:nvSpPr>
              <p:cNvPr id="15" name="Google Shape;352;p12">
                <a:extLst>
                  <a:ext uri="{FF2B5EF4-FFF2-40B4-BE49-F238E27FC236}">
                    <a16:creationId xmlns:a16="http://schemas.microsoft.com/office/drawing/2014/main" id="{0F06989C-D822-477C-A465-223F3EB3A2B9}"/>
                  </a:ext>
                </a:extLst>
              </p:cNvPr>
              <p:cNvSpPr/>
              <p:nvPr/>
            </p:nvSpPr>
            <p:spPr>
              <a:xfrm rot="-2184525">
                <a:off x="4636002" y="3801341"/>
                <a:ext cx="462595" cy="879212"/>
              </a:xfrm>
              <a:prstGeom prst="ellipse">
                <a:avLst/>
              </a:prstGeom>
              <a:solidFill>
                <a:schemeClr val="lt1"/>
              </a:solidFill>
              <a:ln w="3175" cap="flat" cmpd="sng">
                <a:solidFill>
                  <a:srgbClr val="7085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353;p12">
                <a:extLst>
                  <a:ext uri="{FF2B5EF4-FFF2-40B4-BE49-F238E27FC236}">
                    <a16:creationId xmlns:a16="http://schemas.microsoft.com/office/drawing/2014/main" id="{01342DDD-74A2-4BF1-883E-58BB9CD2845A}"/>
                  </a:ext>
                </a:extLst>
              </p:cNvPr>
              <p:cNvSpPr/>
              <p:nvPr/>
            </p:nvSpPr>
            <p:spPr>
              <a:xfrm>
                <a:off x="5702801" y="3714066"/>
                <a:ext cx="462595" cy="879212"/>
              </a:xfrm>
              <a:prstGeom prst="ellipse">
                <a:avLst/>
              </a:prstGeom>
              <a:solidFill>
                <a:schemeClr val="lt1"/>
              </a:solidFill>
              <a:ln w="3175" cap="flat" cmpd="sng">
                <a:solidFill>
                  <a:srgbClr val="7085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7" name="Google Shape;354;p12">
                <a:extLst>
                  <a:ext uri="{FF2B5EF4-FFF2-40B4-BE49-F238E27FC236}">
                    <a16:creationId xmlns:a16="http://schemas.microsoft.com/office/drawing/2014/main" id="{DA003683-F677-4508-BCD7-9F30337E9264}"/>
                  </a:ext>
                </a:extLst>
              </p:cNvPr>
              <p:cNvSpPr/>
              <p:nvPr/>
            </p:nvSpPr>
            <p:spPr>
              <a:xfrm rot="2580530">
                <a:off x="6872352" y="3824053"/>
                <a:ext cx="462595" cy="879212"/>
              </a:xfrm>
              <a:prstGeom prst="ellipse">
                <a:avLst/>
              </a:prstGeom>
              <a:solidFill>
                <a:schemeClr val="lt1"/>
              </a:solidFill>
              <a:ln w="3175" cap="flat" cmpd="sng">
                <a:solidFill>
                  <a:srgbClr val="70854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nvGrpSpPr>
            <p:cNvPr id="3" name="Group 2">
              <a:extLst>
                <a:ext uri="{FF2B5EF4-FFF2-40B4-BE49-F238E27FC236}">
                  <a16:creationId xmlns:a16="http://schemas.microsoft.com/office/drawing/2014/main" id="{FD63770A-5B73-40E0-A6B1-79DA17759EB3}"/>
                </a:ext>
              </a:extLst>
            </p:cNvPr>
            <p:cNvGrpSpPr/>
            <p:nvPr/>
          </p:nvGrpSpPr>
          <p:grpSpPr>
            <a:xfrm>
              <a:off x="8022750" y="5335706"/>
              <a:ext cx="1940624" cy="744155"/>
              <a:chOff x="8022750" y="5335706"/>
              <a:chExt cx="1940624" cy="744155"/>
            </a:xfrm>
          </p:grpSpPr>
          <p:sp>
            <p:nvSpPr>
              <p:cNvPr id="18" name="Google Shape;352;p12">
                <a:extLst>
                  <a:ext uri="{FF2B5EF4-FFF2-40B4-BE49-F238E27FC236}">
                    <a16:creationId xmlns:a16="http://schemas.microsoft.com/office/drawing/2014/main" id="{CE47AFC8-FA69-420A-B874-2912A0AF397B}"/>
                  </a:ext>
                </a:extLst>
              </p:cNvPr>
              <p:cNvSpPr/>
              <p:nvPr/>
            </p:nvSpPr>
            <p:spPr>
              <a:xfrm rot="19415475">
                <a:off x="8022750" y="5375251"/>
                <a:ext cx="354158" cy="671726"/>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9" name="Google Shape;353;p12">
                <a:extLst>
                  <a:ext uri="{FF2B5EF4-FFF2-40B4-BE49-F238E27FC236}">
                    <a16:creationId xmlns:a16="http://schemas.microsoft.com/office/drawing/2014/main" id="{CC0CD5AD-CE7E-4407-B887-C04F2C2106F8}"/>
                  </a:ext>
                </a:extLst>
              </p:cNvPr>
              <p:cNvSpPr/>
              <p:nvPr/>
            </p:nvSpPr>
            <p:spPr>
              <a:xfrm>
                <a:off x="8782609" y="5335706"/>
                <a:ext cx="339643" cy="631131"/>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0" name="Google Shape;354;p12">
                <a:extLst>
                  <a:ext uri="{FF2B5EF4-FFF2-40B4-BE49-F238E27FC236}">
                    <a16:creationId xmlns:a16="http://schemas.microsoft.com/office/drawing/2014/main" id="{A8793455-1DBA-4341-A8C0-8200036D41FB}"/>
                  </a:ext>
                </a:extLst>
              </p:cNvPr>
              <p:cNvSpPr/>
              <p:nvPr/>
            </p:nvSpPr>
            <p:spPr>
              <a:xfrm rot="2580530">
                <a:off x="9613597" y="5433879"/>
                <a:ext cx="349777" cy="645982"/>
              </a:xfrm>
              <a:prstGeom prst="ellipse">
                <a:avLst/>
              </a:prstGeom>
              <a:solidFill>
                <a:srgbClr val="000000"/>
              </a:solidFill>
              <a:ln w="9525" cap="flat" cmpd="sng">
                <a:solidFill>
                  <a:schemeClr val="l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grpSp>
      </p:grpSp>
    </p:spTree>
    <p:extLst>
      <p:ext uri="{BB962C8B-B14F-4D97-AF65-F5344CB8AC3E}">
        <p14:creationId xmlns:p14="http://schemas.microsoft.com/office/powerpoint/2010/main" val="1690103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ko-KR" altLang="en-US" dirty="0">
                <a:solidFill>
                  <a:srgbClr val="000000"/>
                </a:solidFill>
              </a:rPr>
              <a:t>신경망 코드</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7118"/>
            <a:ext cx="8591550" cy="530454"/>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이것을 기억하십니까</a:t>
            </a:r>
            <a:r>
              <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a:buFont typeface="Arial" panose="020B0604020202020204" pitchFamily="34" charset="0"/>
              <a:buChar char="•"/>
            </a:pP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kern="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컨볼루션</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이라는 용어에 유의</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1" name="Google Shape;342;p11">
            <a:extLst>
              <a:ext uri="{FF2B5EF4-FFF2-40B4-BE49-F238E27FC236}">
                <a16:creationId xmlns:a16="http://schemas.microsoft.com/office/drawing/2014/main" id="{681591F8-F035-4EEA-81A7-855B02948814}"/>
              </a:ext>
            </a:extLst>
          </p:cNvPr>
          <p:cNvPicPr preferRelativeResize="0"/>
          <p:nvPr/>
        </p:nvPicPr>
        <p:blipFill rotWithShape="1">
          <a:blip r:embed="rId4">
            <a:alphaModFix/>
          </a:blip>
          <a:srcRect/>
          <a:stretch/>
        </p:blipFill>
        <p:spPr>
          <a:xfrm>
            <a:off x="2264115" y="3024082"/>
            <a:ext cx="7411156" cy="2857691"/>
          </a:xfrm>
          <a:prstGeom prst="rect">
            <a:avLst/>
          </a:prstGeom>
          <a:noFill/>
          <a:ln w="3175">
            <a:solidFill>
              <a:srgbClr val="708541"/>
            </a:solidFill>
          </a:ln>
        </p:spPr>
      </p:pic>
    </p:spTree>
    <p:extLst>
      <p:ext uri="{BB962C8B-B14F-4D97-AF65-F5344CB8AC3E}">
        <p14:creationId xmlns:p14="http://schemas.microsoft.com/office/powerpoint/2010/main" val="162978024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ko-KR" altLang="en-US" dirty="0">
                <a:solidFill>
                  <a:srgbClr val="000000"/>
                </a:solidFill>
              </a:rPr>
              <a:t>신경망 코드</a:t>
            </a:r>
            <a:endParaRPr lang="en-US" dirty="0">
              <a:solidFill>
                <a:srgbClr val="000000"/>
              </a:solidFill>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8" name="Google Shape;396;p18">
            <a:extLst>
              <a:ext uri="{FF2B5EF4-FFF2-40B4-BE49-F238E27FC236}">
                <a16:creationId xmlns:a16="http://schemas.microsoft.com/office/drawing/2014/main" id="{775856B5-3F9E-49BE-9328-939D6E4FD3F6}"/>
              </a:ext>
            </a:extLst>
          </p:cNvPr>
          <p:cNvPicPr preferRelativeResize="0"/>
          <p:nvPr/>
        </p:nvPicPr>
        <p:blipFill rotWithShape="1">
          <a:blip r:embed="rId4">
            <a:alphaModFix/>
          </a:blip>
          <a:srcRect/>
          <a:stretch/>
        </p:blipFill>
        <p:spPr>
          <a:xfrm>
            <a:off x="381000" y="1191489"/>
            <a:ext cx="10972800" cy="5058461"/>
          </a:xfrm>
          <a:prstGeom prst="rect">
            <a:avLst/>
          </a:prstGeom>
          <a:noFill/>
          <a:ln>
            <a:noFill/>
          </a:ln>
        </p:spPr>
      </p:pic>
    </p:spTree>
    <p:extLst>
      <p:ext uri="{BB962C8B-B14F-4D97-AF65-F5344CB8AC3E}">
        <p14:creationId xmlns:p14="http://schemas.microsoft.com/office/powerpoint/2010/main" val="3776985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ko-KR" altLang="en-US" dirty="0">
                <a:solidFill>
                  <a:srgbClr val="000000"/>
                </a:solidFill>
              </a:rPr>
              <a:t>신경망 코드</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8591550" cy="530454"/>
          </a:xfrm>
        </p:spPr>
        <p:txBody>
          <a:bodyPr>
            <a:noAutofit/>
          </a:bodyPr>
          <a:lstStyle/>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무슨 일이 일어나고 있습니까</a:t>
            </a:r>
            <a:r>
              <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a:buFont typeface="Arial" panose="020B0604020202020204" pitchFamily="34" charset="0"/>
              <a:buChar char="•"/>
            </a:pPr>
            <a:r>
              <a:rPr lang="ko-KR" alt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컴퓨터는 이미지에서 픽셀 값을 봅니다</a:t>
            </a:r>
            <a:r>
              <a:rPr lang="en-US" altLang="ko-KR"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8" name="Google Shape;404;p19">
            <a:extLst>
              <a:ext uri="{FF2B5EF4-FFF2-40B4-BE49-F238E27FC236}">
                <a16:creationId xmlns:a16="http://schemas.microsoft.com/office/drawing/2014/main" id="{1E094D35-7A42-4E52-BE3F-9F868CE5042E}"/>
              </a:ext>
            </a:extLst>
          </p:cNvPr>
          <p:cNvPicPr preferRelativeResize="0"/>
          <p:nvPr/>
        </p:nvPicPr>
        <p:blipFill rotWithShape="1">
          <a:blip r:embed="rId4">
            <a:alphaModFix/>
          </a:blip>
          <a:srcRect/>
          <a:stretch/>
        </p:blipFill>
        <p:spPr>
          <a:xfrm>
            <a:off x="1380042" y="2800512"/>
            <a:ext cx="8153625" cy="2846075"/>
          </a:xfrm>
          <a:prstGeom prst="rect">
            <a:avLst/>
          </a:prstGeom>
          <a:noFill/>
          <a:ln w="3175">
            <a:solidFill>
              <a:srgbClr val="708541"/>
            </a:solidFill>
          </a:ln>
        </p:spPr>
      </p:pic>
    </p:spTree>
    <p:extLst>
      <p:ext uri="{BB962C8B-B14F-4D97-AF65-F5344CB8AC3E}">
        <p14:creationId xmlns:p14="http://schemas.microsoft.com/office/powerpoint/2010/main" val="26501845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ko-KR" altLang="en-US" dirty="0">
                <a:solidFill>
                  <a:srgbClr val="000000"/>
                </a:solidFill>
              </a:rPr>
              <a:t>신경망 코드</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814139"/>
            <a:ext cx="4984666" cy="530454"/>
          </a:xfrm>
        </p:spPr>
        <p:txBody>
          <a:bodyPr/>
          <a:lstStyle/>
          <a:p>
            <a:pPr marL="0" indent="0" hangingPunct="1">
              <a:buNone/>
            </a:pPr>
            <a:r>
              <a:rPr lang="ko-KR" altLang="en-US" sz="28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무슨 일이 일어나고 있습니까</a:t>
            </a:r>
            <a:r>
              <a:rPr lang="en-US" altLang="ko-KR" sz="2800" kern="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54</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2344592"/>
            <a:ext cx="5081571" cy="2384723"/>
          </a:xfrm>
          <a:prstGeom prst="rect">
            <a:avLst/>
          </a:prstGeom>
        </p:spPr>
        <p:txBody>
          <a:bodyPr vert="horz" lIns="91440" tIns="45720" rIns="91440" bIns="45720" rtlCol="0" anchor="t">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은닉층에 대한 입력</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수학 행렬 연산은 이미지를 복잡하게 만듭니다</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indent="-342900">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가장자리 및 색상과 같은 특성이 감지됩니다</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12" name="Google Shape;412;p20">
            <a:extLst>
              <a:ext uri="{FF2B5EF4-FFF2-40B4-BE49-F238E27FC236}">
                <a16:creationId xmlns:a16="http://schemas.microsoft.com/office/drawing/2014/main" id="{3925AEB2-D850-46F7-A041-4B24AE13D4A7}"/>
              </a:ext>
            </a:extLst>
          </p:cNvPr>
          <p:cNvPicPr preferRelativeResize="0"/>
          <p:nvPr/>
        </p:nvPicPr>
        <p:blipFill rotWithShape="1">
          <a:blip r:embed="rId4">
            <a:alphaModFix/>
          </a:blip>
          <a:srcRect/>
          <a:stretch/>
        </p:blipFill>
        <p:spPr>
          <a:xfrm>
            <a:off x="5706425" y="364641"/>
            <a:ext cx="5687616" cy="3081874"/>
          </a:xfrm>
          <a:prstGeom prst="rect">
            <a:avLst/>
          </a:prstGeom>
          <a:noFill/>
          <a:ln w="3175">
            <a:solidFill>
              <a:srgbClr val="708541"/>
            </a:solidFill>
          </a:ln>
        </p:spPr>
      </p:pic>
      <p:pic>
        <p:nvPicPr>
          <p:cNvPr id="13" name="Google Shape;420;p21">
            <a:extLst>
              <a:ext uri="{FF2B5EF4-FFF2-40B4-BE49-F238E27FC236}">
                <a16:creationId xmlns:a16="http://schemas.microsoft.com/office/drawing/2014/main" id="{7737EDCB-C9BE-479D-A580-5545E7CFA04A}"/>
              </a:ext>
            </a:extLst>
          </p:cNvPr>
          <p:cNvPicPr preferRelativeResize="0"/>
          <p:nvPr/>
        </p:nvPicPr>
        <p:blipFill rotWithShape="1">
          <a:blip r:embed="rId5">
            <a:alphaModFix/>
          </a:blip>
          <a:srcRect/>
          <a:stretch/>
        </p:blipFill>
        <p:spPr>
          <a:xfrm>
            <a:off x="5810864" y="3597365"/>
            <a:ext cx="5575643" cy="2524996"/>
          </a:xfrm>
          <a:prstGeom prst="rect">
            <a:avLst/>
          </a:prstGeom>
          <a:noFill/>
          <a:ln w="3175">
            <a:solidFill>
              <a:srgbClr val="708541"/>
            </a:solidFill>
          </a:ln>
        </p:spPr>
      </p:pic>
    </p:spTree>
    <p:extLst>
      <p:ext uri="{BB962C8B-B14F-4D97-AF65-F5344CB8AC3E}">
        <p14:creationId xmlns:p14="http://schemas.microsoft.com/office/powerpoint/2010/main" val="231095536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928610" cy="1199822"/>
          </a:xfrm>
        </p:spPr>
        <p:txBody>
          <a:bodyPr>
            <a:normAutofit/>
          </a:bodyPr>
          <a:lstStyle/>
          <a:p>
            <a:r>
              <a:rPr lang="ko-KR" altLang="en-US" dirty="0">
                <a:solidFill>
                  <a:srgbClr val="000000"/>
                </a:solidFill>
              </a:rPr>
              <a:t>신경망 코드</a:t>
            </a:r>
            <a:endParaRPr lang="en-US" dirty="0">
              <a:solidFill>
                <a:srgbClr val="000000"/>
              </a:solidFill>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8A546425-A887-423D-8BD2-67477EA41743}"/>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7" name="Google Shape;427;p22">
            <a:extLst>
              <a:ext uri="{FF2B5EF4-FFF2-40B4-BE49-F238E27FC236}">
                <a16:creationId xmlns:a16="http://schemas.microsoft.com/office/drawing/2014/main" id="{DD2A426E-1C42-4DF9-88D7-E98875812513}"/>
              </a:ext>
            </a:extLst>
          </p:cNvPr>
          <p:cNvPicPr preferRelativeResize="0"/>
          <p:nvPr/>
        </p:nvPicPr>
        <p:blipFill rotWithShape="1">
          <a:blip r:embed="rId4">
            <a:alphaModFix/>
          </a:blip>
          <a:srcRect/>
          <a:stretch/>
        </p:blipFill>
        <p:spPr>
          <a:xfrm>
            <a:off x="775472" y="1525540"/>
            <a:ext cx="9996949" cy="4623769"/>
          </a:xfrm>
          <a:prstGeom prst="rect">
            <a:avLst/>
          </a:prstGeom>
          <a:noFill/>
          <a:ln>
            <a:noFill/>
          </a:ln>
        </p:spPr>
      </p:pic>
    </p:spTree>
    <p:extLst>
      <p:ext uri="{BB962C8B-B14F-4D97-AF65-F5344CB8AC3E}">
        <p14:creationId xmlns:p14="http://schemas.microsoft.com/office/powerpoint/2010/main" val="40610219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ko-KR" altLang="en-US" dirty="0">
                <a:solidFill>
                  <a:srgbClr val="000000"/>
                </a:solidFill>
              </a:rPr>
              <a:t>모델 선택</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69388" y="1441227"/>
            <a:ext cx="5441475" cy="530454"/>
          </a:xfrm>
        </p:spPr>
        <p:txBody>
          <a:bodyPr/>
          <a:lstStyle/>
          <a:p>
            <a:pPr marL="0" indent="0" hangingPunct="1">
              <a:buNone/>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언제 어느 것을 선택해야 할까요</a:t>
            </a:r>
            <a:r>
              <a:rPr lang="en-US" altLang="ko-KR"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56</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2178401"/>
            <a:ext cx="4433728"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altLang="ko-KR"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scikit Learn </a:t>
            </a: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기계 학습 지도 사용</a:t>
            </a:r>
            <a:endParaRPr 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grpSp>
        <p:nvGrpSpPr>
          <p:cNvPr id="14" name="Group 13">
            <a:extLst>
              <a:ext uri="{FF2B5EF4-FFF2-40B4-BE49-F238E27FC236}">
                <a16:creationId xmlns:a16="http://schemas.microsoft.com/office/drawing/2014/main" id="{278BE27D-38DE-43A1-B239-B380A1C79ECC}"/>
              </a:ext>
            </a:extLst>
          </p:cNvPr>
          <p:cNvGrpSpPr/>
          <p:nvPr/>
        </p:nvGrpSpPr>
        <p:grpSpPr>
          <a:xfrm>
            <a:off x="687266" y="3324146"/>
            <a:ext cx="5974163" cy="2699301"/>
            <a:chOff x="1084189" y="1010750"/>
            <a:chExt cx="7167352" cy="3236223"/>
          </a:xfrm>
        </p:grpSpPr>
        <p:sp>
          <p:nvSpPr>
            <p:cNvPr id="15" name="Google Shape;449;p24">
              <a:extLst>
                <a:ext uri="{FF2B5EF4-FFF2-40B4-BE49-F238E27FC236}">
                  <a16:creationId xmlns:a16="http://schemas.microsoft.com/office/drawing/2014/main" id="{191A496C-AE28-43F9-B0BB-A46EAB08E436}"/>
                </a:ext>
              </a:extLst>
            </p:cNvPr>
            <p:cNvSpPr/>
            <p:nvPr/>
          </p:nvSpPr>
          <p:spPr>
            <a:xfrm>
              <a:off x="1084189" y="1010750"/>
              <a:ext cx="914400" cy="457200"/>
            </a:xfrm>
            <a:prstGeom prst="roundRect">
              <a:avLst>
                <a:gd name="adj" fmla="val 16667"/>
              </a:avLst>
            </a:prstGeom>
            <a:solidFill>
              <a:srgbClr val="708541"/>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800"/>
                <a:buFont typeface="Arial"/>
                <a:buNone/>
              </a:pPr>
              <a:r>
                <a:rPr lang="ko-KR" altLang="en-US" sz="900" i="0" u="none" strike="noStrike" cap="none" dirty="0">
                  <a:solidFill>
                    <a:schemeClr val="bg1"/>
                  </a:solidFill>
                  <a:latin typeface="IntelOne Text Light" panose="020B0403020203020204" pitchFamily="34" charset="0"/>
                  <a:ea typeface="Arial"/>
                  <a:cs typeface="Arial"/>
                  <a:sym typeface="Arial"/>
                </a:rPr>
                <a:t>시작</a:t>
              </a:r>
              <a:endParaRPr sz="900" i="0" u="none" strike="noStrike" cap="none" dirty="0">
                <a:solidFill>
                  <a:schemeClr val="bg1"/>
                </a:solidFill>
                <a:latin typeface="IntelOne Text Light" panose="020B0403020203020204" pitchFamily="34" charset="0"/>
                <a:ea typeface="Arial"/>
                <a:cs typeface="Arial"/>
                <a:sym typeface="Arial"/>
              </a:endParaRPr>
            </a:p>
          </p:txBody>
        </p:sp>
        <p:sp>
          <p:nvSpPr>
            <p:cNvPr id="16" name="Google Shape;450;p24">
              <a:extLst>
                <a:ext uri="{FF2B5EF4-FFF2-40B4-BE49-F238E27FC236}">
                  <a16:creationId xmlns:a16="http://schemas.microsoft.com/office/drawing/2014/main" id="{27D71840-611E-4EA4-8EC8-2FD8FF7232F4}"/>
                </a:ext>
              </a:extLst>
            </p:cNvPr>
            <p:cNvSpPr/>
            <p:nvPr/>
          </p:nvSpPr>
          <p:spPr>
            <a:xfrm>
              <a:off x="1287779" y="1817575"/>
              <a:ext cx="1770810" cy="719400"/>
            </a:xfrm>
            <a:prstGeom prst="ellipse">
              <a:avLst/>
            </a:prstGeom>
            <a:solidFill>
              <a:srgbClr val="B1D27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000"/>
                <a:buFont typeface="Arial"/>
                <a:buNone/>
              </a:pPr>
              <a:r>
                <a:rPr lang="ko-KR" altLang="en-US" sz="900" i="0" u="none" strike="noStrike" cap="none" dirty="0">
                  <a:solidFill>
                    <a:schemeClr val="dk1"/>
                  </a:solidFill>
                  <a:latin typeface="IntelOne Text Light" panose="020B0403020203020204" pitchFamily="34" charset="0"/>
                  <a:ea typeface="Arial"/>
                  <a:cs typeface="Arial"/>
                  <a:sym typeface="Arial"/>
                </a:rPr>
                <a:t>카테고리 예측</a:t>
              </a:r>
              <a:endParaRPr sz="900" i="0" u="none" strike="noStrike" cap="none" dirty="0">
                <a:solidFill>
                  <a:schemeClr val="dk1"/>
                </a:solidFill>
                <a:latin typeface="IntelOne Text Light" panose="020B0403020203020204" pitchFamily="34" charset="0"/>
                <a:ea typeface="Arial"/>
                <a:cs typeface="Arial"/>
                <a:sym typeface="Arial"/>
              </a:endParaRPr>
            </a:p>
          </p:txBody>
        </p:sp>
        <p:sp>
          <p:nvSpPr>
            <p:cNvPr id="17" name="Google Shape;451;p24">
              <a:extLst>
                <a:ext uri="{FF2B5EF4-FFF2-40B4-BE49-F238E27FC236}">
                  <a16:creationId xmlns:a16="http://schemas.microsoft.com/office/drawing/2014/main" id="{AFAC6611-ED68-4CC0-88C4-8C382B165F26}"/>
                </a:ext>
              </a:extLst>
            </p:cNvPr>
            <p:cNvSpPr/>
            <p:nvPr/>
          </p:nvSpPr>
          <p:spPr>
            <a:xfrm>
              <a:off x="3134788" y="2384574"/>
              <a:ext cx="1600900" cy="719400"/>
            </a:xfrm>
            <a:prstGeom prst="ellipse">
              <a:avLst/>
            </a:prstGeom>
            <a:solidFill>
              <a:srgbClr val="B1D27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dk1"/>
                </a:buClr>
                <a:buSzPts val="1000"/>
                <a:buFont typeface="Arial"/>
                <a:buNone/>
              </a:pPr>
              <a:r>
                <a:rPr lang="ko-KR" altLang="en-US" sz="900" i="0" u="none" strike="noStrike" cap="none" dirty="0" err="1">
                  <a:solidFill>
                    <a:schemeClr val="dk1"/>
                  </a:solidFill>
                  <a:latin typeface="IntelOne Text Light" panose="020B0403020203020204" pitchFamily="34" charset="0"/>
                  <a:ea typeface="Arial"/>
                  <a:cs typeface="Arial"/>
                  <a:sym typeface="Arial"/>
                </a:rPr>
                <a:t>레이블된</a:t>
              </a:r>
              <a:r>
                <a:rPr lang="ko-KR" altLang="en-US" sz="900" i="0" u="none" strike="noStrike" cap="none" dirty="0">
                  <a:solidFill>
                    <a:schemeClr val="dk1"/>
                  </a:solidFill>
                  <a:latin typeface="IntelOne Text Light" panose="020B0403020203020204" pitchFamily="34" charset="0"/>
                  <a:ea typeface="Arial"/>
                  <a:cs typeface="Arial"/>
                  <a:sym typeface="Arial"/>
                </a:rPr>
                <a:t> 데이터가 있는가</a:t>
              </a:r>
              <a:r>
                <a:rPr lang="en-US" altLang="ko-KR" sz="900" i="0" u="none" strike="noStrike" cap="none" dirty="0">
                  <a:solidFill>
                    <a:schemeClr val="dk1"/>
                  </a:solidFill>
                  <a:latin typeface="IntelOne Text Light" panose="020B0403020203020204" pitchFamily="34" charset="0"/>
                  <a:ea typeface="Arial"/>
                  <a:cs typeface="Arial"/>
                  <a:sym typeface="Arial"/>
                </a:rPr>
                <a:t>?</a:t>
              </a:r>
              <a:endParaRPr sz="900" i="0" u="none" strike="noStrike" cap="none" dirty="0">
                <a:solidFill>
                  <a:schemeClr val="dk1"/>
                </a:solidFill>
                <a:latin typeface="IntelOne Text Light" panose="020B0403020203020204" pitchFamily="34" charset="0"/>
                <a:ea typeface="Arial"/>
                <a:cs typeface="Arial"/>
                <a:sym typeface="Arial"/>
              </a:endParaRPr>
            </a:p>
          </p:txBody>
        </p:sp>
        <p:sp>
          <p:nvSpPr>
            <p:cNvPr id="18" name="Google Shape;452;p24">
              <a:extLst>
                <a:ext uri="{FF2B5EF4-FFF2-40B4-BE49-F238E27FC236}">
                  <a16:creationId xmlns:a16="http://schemas.microsoft.com/office/drawing/2014/main" id="{BEBAC673-DC0E-4F23-929A-3442000FE818}"/>
                </a:ext>
              </a:extLst>
            </p:cNvPr>
            <p:cNvSpPr/>
            <p:nvPr/>
          </p:nvSpPr>
          <p:spPr>
            <a:xfrm>
              <a:off x="3210989" y="3527573"/>
              <a:ext cx="1506000" cy="719400"/>
            </a:xfrm>
            <a:prstGeom prst="ellipse">
              <a:avLst/>
            </a:prstGeom>
            <a:solidFill>
              <a:srgbClr val="8BAE46"/>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300"/>
                <a:buFont typeface="Arial"/>
                <a:buNone/>
              </a:pPr>
              <a:r>
                <a:rPr lang="ko-KR" altLang="en-US" sz="900" i="0" u="none" strike="noStrike" cap="none" dirty="0">
                  <a:solidFill>
                    <a:srgbClr val="FFFFFF"/>
                  </a:solidFill>
                  <a:latin typeface="IntelOne Text Light" panose="020B0403020203020204" pitchFamily="34" charset="0"/>
                  <a:ea typeface="Arial"/>
                  <a:cs typeface="Arial"/>
                  <a:sym typeface="Arial"/>
                </a:rPr>
                <a:t>군집화</a:t>
              </a:r>
              <a:endParaRPr sz="900" i="0" u="none" strike="noStrike" cap="none" dirty="0">
                <a:solidFill>
                  <a:srgbClr val="FFFFFF"/>
                </a:solidFill>
                <a:latin typeface="IntelOne Text Light" panose="020B0403020203020204" pitchFamily="34" charset="0"/>
                <a:ea typeface="Arial"/>
                <a:cs typeface="Arial"/>
                <a:sym typeface="Arial"/>
              </a:endParaRPr>
            </a:p>
          </p:txBody>
        </p:sp>
        <p:sp>
          <p:nvSpPr>
            <p:cNvPr id="19" name="Google Shape;453;p24">
              <a:extLst>
                <a:ext uri="{FF2B5EF4-FFF2-40B4-BE49-F238E27FC236}">
                  <a16:creationId xmlns:a16="http://schemas.microsoft.com/office/drawing/2014/main" id="{8BABE296-0749-4B8B-BD6B-083D956B7078}"/>
                </a:ext>
              </a:extLst>
            </p:cNvPr>
            <p:cNvSpPr/>
            <p:nvPr/>
          </p:nvSpPr>
          <p:spPr>
            <a:xfrm>
              <a:off x="4170288" y="1400699"/>
              <a:ext cx="1761600" cy="788999"/>
            </a:xfrm>
            <a:prstGeom prst="ellipse">
              <a:avLst/>
            </a:prstGeom>
            <a:solidFill>
              <a:srgbClr val="8BAE46"/>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ko-KR" altLang="en-US" sz="900" i="0" u="none" strike="noStrike" cap="none" dirty="0">
                  <a:solidFill>
                    <a:srgbClr val="FFFFFF"/>
                  </a:solidFill>
                  <a:latin typeface="IntelOne Text Light" panose="020B0403020203020204" pitchFamily="34" charset="0"/>
                  <a:ea typeface="Arial"/>
                  <a:cs typeface="Arial"/>
                  <a:sym typeface="Arial"/>
                </a:rPr>
                <a:t>분류</a:t>
              </a:r>
              <a:endParaRPr sz="900" i="0" u="none" strike="noStrike" cap="none" dirty="0">
                <a:solidFill>
                  <a:srgbClr val="FFFFFF"/>
                </a:solidFill>
                <a:latin typeface="IntelOne Text Light" panose="020B0403020203020204" pitchFamily="34" charset="0"/>
                <a:ea typeface="Arial"/>
                <a:cs typeface="Arial"/>
                <a:sym typeface="Arial"/>
              </a:endParaRPr>
            </a:p>
          </p:txBody>
        </p:sp>
        <p:sp>
          <p:nvSpPr>
            <p:cNvPr id="20" name="Google Shape;454;p24">
              <a:extLst>
                <a:ext uri="{FF2B5EF4-FFF2-40B4-BE49-F238E27FC236}">
                  <a16:creationId xmlns:a16="http://schemas.microsoft.com/office/drawing/2014/main" id="{265ECA63-10DB-4D65-931A-82F8624A9D2A}"/>
                </a:ext>
              </a:extLst>
            </p:cNvPr>
            <p:cNvSpPr/>
            <p:nvPr/>
          </p:nvSpPr>
          <p:spPr>
            <a:xfrm>
              <a:off x="5434239" y="2288174"/>
              <a:ext cx="1203600" cy="759900"/>
            </a:xfrm>
            <a:prstGeom prst="ellipse">
              <a:avLst/>
            </a:prstGeom>
            <a:solidFill>
              <a:srgbClr val="B1D272"/>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900" i="0" u="none" strike="noStrike" cap="none" dirty="0">
                  <a:solidFill>
                    <a:schemeClr val="dk1"/>
                  </a:solidFill>
                  <a:latin typeface="IntelOne Text Light" panose="020B0403020203020204" pitchFamily="34" charset="0"/>
                  <a:ea typeface="Arial"/>
                  <a:cs typeface="Arial"/>
                  <a:sym typeface="Arial"/>
                </a:rPr>
                <a:t>&lt;100K </a:t>
              </a:r>
              <a:r>
                <a:rPr lang="ko-KR" altLang="en-US" sz="900" i="0" u="none" strike="noStrike" cap="none" dirty="0">
                  <a:solidFill>
                    <a:schemeClr val="dk1"/>
                  </a:solidFill>
                  <a:latin typeface="IntelOne Text Light" panose="020B0403020203020204" pitchFamily="34" charset="0"/>
                  <a:ea typeface="Arial"/>
                  <a:cs typeface="Arial"/>
                  <a:sym typeface="Arial"/>
                </a:rPr>
                <a:t>샘플</a:t>
              </a:r>
              <a:endParaRPr sz="900" i="0" u="none" strike="noStrike" cap="none" dirty="0">
                <a:solidFill>
                  <a:schemeClr val="dk1"/>
                </a:solidFill>
                <a:latin typeface="IntelOne Text Light" panose="020B0403020203020204" pitchFamily="34" charset="0"/>
                <a:ea typeface="Arial"/>
                <a:cs typeface="Arial"/>
                <a:sym typeface="Arial"/>
              </a:endParaRPr>
            </a:p>
          </p:txBody>
        </p:sp>
        <p:cxnSp>
          <p:nvCxnSpPr>
            <p:cNvPr id="21" name="Google Shape;455;p24">
              <a:extLst>
                <a:ext uri="{FF2B5EF4-FFF2-40B4-BE49-F238E27FC236}">
                  <a16:creationId xmlns:a16="http://schemas.microsoft.com/office/drawing/2014/main" id="{DFEA996E-B376-4D50-8B09-A74EF6D8878E}"/>
                </a:ext>
              </a:extLst>
            </p:cNvPr>
            <p:cNvCxnSpPr>
              <a:stCxn id="17" idx="7"/>
              <a:endCxn id="19" idx="4"/>
            </p:cNvCxnSpPr>
            <p:nvPr/>
          </p:nvCxnSpPr>
          <p:spPr>
            <a:xfrm rot="10800000" flipH="1">
              <a:off x="4501242" y="2189628"/>
              <a:ext cx="549900" cy="300300"/>
            </a:xfrm>
            <a:prstGeom prst="straightConnector1">
              <a:avLst/>
            </a:prstGeom>
            <a:noFill/>
            <a:ln w="28575" cap="flat" cmpd="sng">
              <a:solidFill>
                <a:schemeClr val="tx1"/>
              </a:solidFill>
              <a:prstDash val="solid"/>
              <a:round/>
              <a:headEnd type="none" w="sm" len="sm"/>
              <a:tailEnd type="triangle" w="med" len="med"/>
            </a:ln>
          </p:spPr>
        </p:cxnSp>
        <p:cxnSp>
          <p:nvCxnSpPr>
            <p:cNvPr id="28" name="Google Shape;456;p24">
              <a:extLst>
                <a:ext uri="{FF2B5EF4-FFF2-40B4-BE49-F238E27FC236}">
                  <a16:creationId xmlns:a16="http://schemas.microsoft.com/office/drawing/2014/main" id="{B9128AE0-75F7-4511-A1FC-ACE4441D019F}"/>
                </a:ext>
              </a:extLst>
            </p:cNvPr>
            <p:cNvCxnSpPr>
              <a:stCxn id="17" idx="4"/>
              <a:endCxn id="18" idx="0"/>
            </p:cNvCxnSpPr>
            <p:nvPr/>
          </p:nvCxnSpPr>
          <p:spPr>
            <a:xfrm>
              <a:off x="3935239" y="3103974"/>
              <a:ext cx="28800" cy="423599"/>
            </a:xfrm>
            <a:prstGeom prst="straightConnector1">
              <a:avLst/>
            </a:prstGeom>
            <a:noFill/>
            <a:ln w="28575" cap="flat" cmpd="sng">
              <a:solidFill>
                <a:schemeClr val="accent3"/>
              </a:solidFill>
              <a:prstDash val="solid"/>
              <a:round/>
              <a:headEnd type="none" w="sm" len="sm"/>
              <a:tailEnd type="triangle" w="med" len="med"/>
            </a:ln>
          </p:spPr>
        </p:cxnSp>
        <p:cxnSp>
          <p:nvCxnSpPr>
            <p:cNvPr id="29" name="Google Shape;457;p24">
              <a:extLst>
                <a:ext uri="{FF2B5EF4-FFF2-40B4-BE49-F238E27FC236}">
                  <a16:creationId xmlns:a16="http://schemas.microsoft.com/office/drawing/2014/main" id="{0FB3F4F0-281E-4662-8D63-E641E6554F63}"/>
                </a:ext>
              </a:extLst>
            </p:cNvPr>
            <p:cNvCxnSpPr>
              <a:stCxn id="15" idx="2"/>
              <a:endCxn id="16" idx="1"/>
            </p:cNvCxnSpPr>
            <p:nvPr/>
          </p:nvCxnSpPr>
          <p:spPr>
            <a:xfrm>
              <a:off x="1541389" y="1467949"/>
              <a:ext cx="5699" cy="455100"/>
            </a:xfrm>
            <a:prstGeom prst="straightConnector1">
              <a:avLst/>
            </a:prstGeom>
            <a:noFill/>
            <a:ln w="9525" cap="flat" cmpd="sng">
              <a:solidFill>
                <a:schemeClr val="accent4"/>
              </a:solidFill>
              <a:prstDash val="solid"/>
              <a:round/>
              <a:headEnd type="none" w="sm" len="sm"/>
              <a:tailEnd type="triangle" w="med" len="med"/>
            </a:ln>
          </p:spPr>
        </p:cxnSp>
        <p:cxnSp>
          <p:nvCxnSpPr>
            <p:cNvPr id="30" name="Google Shape;458;p24">
              <a:extLst>
                <a:ext uri="{FF2B5EF4-FFF2-40B4-BE49-F238E27FC236}">
                  <a16:creationId xmlns:a16="http://schemas.microsoft.com/office/drawing/2014/main" id="{9CB563DF-FA07-479C-A4BF-3EC4779A1126}"/>
                </a:ext>
              </a:extLst>
            </p:cNvPr>
            <p:cNvCxnSpPr>
              <a:stCxn id="16" idx="5"/>
              <a:endCxn id="17" idx="2"/>
            </p:cNvCxnSpPr>
            <p:nvPr/>
          </p:nvCxnSpPr>
          <p:spPr>
            <a:xfrm>
              <a:off x="2799260" y="2431620"/>
              <a:ext cx="335399" cy="312600"/>
            </a:xfrm>
            <a:prstGeom prst="straightConnector1">
              <a:avLst/>
            </a:prstGeom>
            <a:noFill/>
            <a:ln w="28575" cap="flat" cmpd="sng">
              <a:solidFill>
                <a:schemeClr val="tx1"/>
              </a:solidFill>
              <a:prstDash val="solid"/>
              <a:round/>
              <a:headEnd type="none" w="sm" len="sm"/>
              <a:tailEnd type="triangle" w="med" len="med"/>
            </a:ln>
          </p:spPr>
        </p:cxnSp>
        <p:cxnSp>
          <p:nvCxnSpPr>
            <p:cNvPr id="31" name="Google Shape;459;p24">
              <a:extLst>
                <a:ext uri="{FF2B5EF4-FFF2-40B4-BE49-F238E27FC236}">
                  <a16:creationId xmlns:a16="http://schemas.microsoft.com/office/drawing/2014/main" id="{37C48868-78C6-4D9B-AD59-7E4E590352E4}"/>
                </a:ext>
              </a:extLst>
            </p:cNvPr>
            <p:cNvCxnSpPr>
              <a:stCxn id="19" idx="5"/>
              <a:endCxn id="20" idx="0"/>
            </p:cNvCxnSpPr>
            <p:nvPr/>
          </p:nvCxnSpPr>
          <p:spPr>
            <a:xfrm>
              <a:off x="5673908" y="2074153"/>
              <a:ext cx="362100" cy="213900"/>
            </a:xfrm>
            <a:prstGeom prst="straightConnector1">
              <a:avLst/>
            </a:prstGeom>
            <a:noFill/>
            <a:ln w="9525" cap="flat" cmpd="sng">
              <a:solidFill>
                <a:schemeClr val="tx1"/>
              </a:solidFill>
              <a:prstDash val="solid"/>
              <a:round/>
              <a:headEnd type="none" w="sm" len="sm"/>
              <a:tailEnd type="triangle" w="med" len="med"/>
            </a:ln>
          </p:spPr>
        </p:cxnSp>
        <p:sp>
          <p:nvSpPr>
            <p:cNvPr id="32" name="Google Shape;460;p24">
              <a:extLst>
                <a:ext uri="{FF2B5EF4-FFF2-40B4-BE49-F238E27FC236}">
                  <a16:creationId xmlns:a16="http://schemas.microsoft.com/office/drawing/2014/main" id="{6A62C41F-F9CE-43C4-9A95-666AAA344AC1}"/>
                </a:ext>
              </a:extLst>
            </p:cNvPr>
            <p:cNvSpPr/>
            <p:nvPr/>
          </p:nvSpPr>
          <p:spPr>
            <a:xfrm>
              <a:off x="6882039" y="1373774"/>
              <a:ext cx="1203600" cy="759900"/>
            </a:xfrm>
            <a:prstGeom prst="ellipse">
              <a:avLst/>
            </a:prstGeom>
            <a:solidFill>
              <a:srgbClr val="8BAE46"/>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ko-KR" altLang="en-US" sz="900" i="0" u="none" strike="noStrike" cap="none" dirty="0">
                  <a:solidFill>
                    <a:srgbClr val="FFFFFF"/>
                  </a:solidFill>
                  <a:latin typeface="IntelOne Text Light" panose="020B0403020203020204" pitchFamily="34" charset="0"/>
                  <a:ea typeface="Arial"/>
                  <a:cs typeface="Arial"/>
                  <a:sym typeface="Arial"/>
                </a:rPr>
                <a:t>결정 트리</a:t>
              </a:r>
              <a:endParaRPr sz="900" i="0" u="none" strike="noStrike" cap="none" dirty="0">
                <a:solidFill>
                  <a:srgbClr val="FFFFFF"/>
                </a:solidFill>
                <a:latin typeface="IntelOne Text Light" panose="020B0403020203020204" pitchFamily="34" charset="0"/>
                <a:ea typeface="Arial"/>
                <a:cs typeface="Arial"/>
                <a:sym typeface="Arial"/>
              </a:endParaRPr>
            </a:p>
          </p:txBody>
        </p:sp>
        <p:sp>
          <p:nvSpPr>
            <p:cNvPr id="33" name="Google Shape;461;p24">
              <a:extLst>
                <a:ext uri="{FF2B5EF4-FFF2-40B4-BE49-F238E27FC236}">
                  <a16:creationId xmlns:a16="http://schemas.microsoft.com/office/drawing/2014/main" id="{2668699A-B645-4EC5-B697-A04F64237D3C}"/>
                </a:ext>
              </a:extLst>
            </p:cNvPr>
            <p:cNvSpPr/>
            <p:nvPr/>
          </p:nvSpPr>
          <p:spPr>
            <a:xfrm>
              <a:off x="6958241" y="3202573"/>
              <a:ext cx="1293300" cy="759900"/>
            </a:xfrm>
            <a:prstGeom prst="ellipse">
              <a:avLst/>
            </a:prstGeom>
            <a:solidFill>
              <a:srgbClr val="8BAE46"/>
            </a:solidFill>
            <a:ln w="9525" cap="flat" cmpd="sng">
              <a:solidFill>
                <a:schemeClr val="tx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1200"/>
                <a:buFont typeface="Arial"/>
                <a:buNone/>
              </a:pPr>
              <a:r>
                <a:rPr lang="ko-KR" altLang="en-US" sz="900" i="0" u="none" strike="noStrike" cap="none" dirty="0">
                  <a:solidFill>
                    <a:srgbClr val="FFFFFF"/>
                  </a:solidFill>
                  <a:latin typeface="IntelOne Text Light" panose="020B0403020203020204" pitchFamily="34" charset="0"/>
                  <a:ea typeface="Arial"/>
                  <a:cs typeface="Arial"/>
                  <a:sym typeface="Arial"/>
                </a:rPr>
                <a:t>신경망</a:t>
              </a:r>
              <a:endParaRPr sz="900" i="0" u="none" strike="noStrike" cap="none" dirty="0">
                <a:solidFill>
                  <a:srgbClr val="FFFFFF"/>
                </a:solidFill>
                <a:latin typeface="IntelOne Text Light" panose="020B0403020203020204" pitchFamily="34" charset="0"/>
                <a:ea typeface="Arial"/>
                <a:cs typeface="Arial"/>
                <a:sym typeface="Arial"/>
              </a:endParaRPr>
            </a:p>
          </p:txBody>
        </p:sp>
        <p:cxnSp>
          <p:nvCxnSpPr>
            <p:cNvPr id="34" name="Google Shape;462;p24">
              <a:extLst>
                <a:ext uri="{FF2B5EF4-FFF2-40B4-BE49-F238E27FC236}">
                  <a16:creationId xmlns:a16="http://schemas.microsoft.com/office/drawing/2014/main" id="{FE0BACC8-D683-4F33-A56B-8997A49D8B75}"/>
                </a:ext>
              </a:extLst>
            </p:cNvPr>
            <p:cNvCxnSpPr>
              <a:stCxn id="20" idx="7"/>
              <a:endCxn id="32" idx="3"/>
            </p:cNvCxnSpPr>
            <p:nvPr/>
          </p:nvCxnSpPr>
          <p:spPr>
            <a:xfrm rot="10800000" flipH="1">
              <a:off x="6461578" y="2022358"/>
              <a:ext cx="596700" cy="377100"/>
            </a:xfrm>
            <a:prstGeom prst="straightConnector1">
              <a:avLst/>
            </a:prstGeom>
            <a:noFill/>
            <a:ln w="28575" cap="flat" cmpd="sng">
              <a:solidFill>
                <a:schemeClr val="tx1"/>
              </a:solidFill>
              <a:prstDash val="solid"/>
              <a:round/>
              <a:headEnd type="none" w="sm" len="sm"/>
              <a:tailEnd type="triangle" w="med" len="med"/>
            </a:ln>
          </p:spPr>
        </p:cxnSp>
        <p:cxnSp>
          <p:nvCxnSpPr>
            <p:cNvPr id="35" name="Google Shape;463;p24">
              <a:extLst>
                <a:ext uri="{FF2B5EF4-FFF2-40B4-BE49-F238E27FC236}">
                  <a16:creationId xmlns:a16="http://schemas.microsoft.com/office/drawing/2014/main" id="{975523DD-895D-4755-91C5-A5BE2F877DDC}"/>
                </a:ext>
              </a:extLst>
            </p:cNvPr>
            <p:cNvCxnSpPr>
              <a:stCxn id="20" idx="5"/>
              <a:endCxn id="33" idx="1"/>
            </p:cNvCxnSpPr>
            <p:nvPr/>
          </p:nvCxnSpPr>
          <p:spPr>
            <a:xfrm>
              <a:off x="6461577" y="2936790"/>
              <a:ext cx="686100" cy="377100"/>
            </a:xfrm>
            <a:prstGeom prst="straightConnector1">
              <a:avLst/>
            </a:prstGeom>
            <a:noFill/>
            <a:ln w="28575" cap="flat" cmpd="sng">
              <a:solidFill>
                <a:schemeClr val="accent3"/>
              </a:solidFill>
              <a:prstDash val="solid"/>
              <a:round/>
              <a:headEnd type="none" w="sm" len="sm"/>
              <a:tailEnd type="triangle" w="med" len="med"/>
            </a:ln>
          </p:spPr>
        </p:cxnSp>
      </p:grpSp>
      <p:pic>
        <p:nvPicPr>
          <p:cNvPr id="36" name="Google Shape;470;p25" descr="Move mouse over image">
            <a:extLst>
              <a:ext uri="{FF2B5EF4-FFF2-40B4-BE49-F238E27FC236}">
                <a16:creationId xmlns:a16="http://schemas.microsoft.com/office/drawing/2014/main" id="{973BBE74-5706-4877-8699-9D649A235B16}"/>
              </a:ext>
            </a:extLst>
          </p:cNvPr>
          <p:cNvPicPr preferRelativeResize="0"/>
          <p:nvPr/>
        </p:nvPicPr>
        <p:blipFill rotWithShape="1">
          <a:blip r:embed="rId4">
            <a:alphaModFix/>
          </a:blip>
          <a:srcRect/>
          <a:stretch/>
        </p:blipFill>
        <p:spPr>
          <a:xfrm>
            <a:off x="7038652" y="1560463"/>
            <a:ext cx="4402304" cy="2837672"/>
          </a:xfrm>
          <a:prstGeom prst="rect">
            <a:avLst/>
          </a:prstGeom>
          <a:noFill/>
          <a:ln w="3175">
            <a:solidFill>
              <a:srgbClr val="708541"/>
            </a:solidFill>
          </a:ln>
        </p:spPr>
      </p:pic>
    </p:spTree>
    <p:extLst>
      <p:ext uri="{BB962C8B-B14F-4D97-AF65-F5344CB8AC3E}">
        <p14:creationId xmlns:p14="http://schemas.microsoft.com/office/powerpoint/2010/main" val="362324496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817307" y="1520190"/>
            <a:ext cx="10281224" cy="3200400"/>
          </a:xfrm>
        </p:spPr>
        <p:txBody>
          <a:bodyPr>
            <a:normAutofit/>
          </a:bodyPr>
          <a:lstStyle/>
          <a:p>
            <a:r>
              <a:rPr lang="ko-KR" altLang="en-US" dirty="0">
                <a:solidFill>
                  <a:srgbClr val="000000"/>
                </a:solidFill>
              </a:rPr>
              <a:t>신경망이 어디에 사용된다고 생각하십니까</a:t>
            </a:r>
            <a:r>
              <a:rPr lang="en-US" altLang="ko-KR" dirty="0">
                <a:solidFill>
                  <a:srgbClr val="000000"/>
                </a:solidFill>
              </a:rPr>
              <a:t>?</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57</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
        <p:nvSpPr>
          <p:cNvPr id="6" name="Title 1">
            <a:extLst>
              <a:ext uri="{FF2B5EF4-FFF2-40B4-BE49-F238E27FC236}">
                <a16:creationId xmlns:a16="http://schemas.microsoft.com/office/drawing/2014/main" id="{807DBA05-FF5E-4483-A8C4-BBDE53D73368}"/>
              </a:ext>
            </a:extLst>
          </p:cNvPr>
          <p:cNvSpPr txBox="1">
            <a:spLocks/>
          </p:cNvSpPr>
          <p:nvPr/>
        </p:nvSpPr>
        <p:spPr>
          <a:xfrm>
            <a:off x="888640" y="2868930"/>
            <a:ext cx="10557387"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애플리케이션을 나열할 수 있습니까</a:t>
            </a:r>
            <a:r>
              <a:rPr 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p>
        </p:txBody>
      </p:sp>
    </p:spTree>
    <p:extLst>
      <p:ext uri="{BB962C8B-B14F-4D97-AF65-F5344CB8AC3E}">
        <p14:creationId xmlns:p14="http://schemas.microsoft.com/office/powerpoint/2010/main" val="3722219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817307" y="1520190"/>
            <a:ext cx="10281224" cy="3200400"/>
          </a:xfrm>
        </p:spPr>
        <p:txBody>
          <a:bodyPr>
            <a:normAutofit/>
          </a:bodyPr>
          <a:lstStyle/>
          <a:p>
            <a:r>
              <a:rPr lang="ko-KR" altLang="en-US" dirty="0">
                <a:solidFill>
                  <a:srgbClr val="000000"/>
                </a:solidFill>
              </a:rPr>
              <a:t>마지막 한마디</a:t>
            </a:r>
            <a:r>
              <a:rPr lang="en-US" dirty="0">
                <a:solidFill>
                  <a:srgbClr val="000000"/>
                </a:solidFill>
              </a:rPr>
              <a:t>?</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58</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
        <p:nvSpPr>
          <p:cNvPr id="6" name="Title 1">
            <a:extLst>
              <a:ext uri="{FF2B5EF4-FFF2-40B4-BE49-F238E27FC236}">
                <a16:creationId xmlns:a16="http://schemas.microsoft.com/office/drawing/2014/main" id="{807DBA05-FF5E-4483-A8C4-BBDE53D73368}"/>
              </a:ext>
            </a:extLst>
          </p:cNvPr>
          <p:cNvSpPr txBox="1">
            <a:spLocks/>
          </p:cNvSpPr>
          <p:nvPr/>
        </p:nvSpPr>
        <p:spPr>
          <a:xfrm>
            <a:off x="888640" y="2868930"/>
            <a:ext cx="10281225"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다음 모듈에서는 일반적인 산업 응용 프로그램을 통해 </a:t>
            </a:r>
            <a:endPar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a:p>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AI </a:t>
            </a: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프로그래밍에 대해 자세히 알아볼 것입니다</a:t>
            </a:r>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 </a:t>
            </a:r>
          </a:p>
          <a:p>
            <a:endParaRPr lang="en-US" altLang="ko-KR" sz="2400" dirty="0">
              <a:solidFill>
                <a:srgbClr val="708541"/>
              </a:solidFill>
              <a:latin typeface="IntelOne Text" panose="020B0503020203020204" pitchFamily="34" charset="0"/>
              <a:ea typeface="Intel Clear" panose="020B0604020203020204" pitchFamily="34" charset="0"/>
              <a:cs typeface="Intel Clear" panose="020B0604020203020204" pitchFamily="34" charset="0"/>
            </a:endParaRPr>
          </a:p>
          <a:p>
            <a:r>
              <a:rPr lang="ko-KR" altLang="en-US" sz="2400" dirty="0">
                <a:solidFill>
                  <a:srgbClr val="708541"/>
                </a:solidFill>
                <a:latin typeface="IntelOne Text" panose="020B0503020203020204" pitchFamily="34" charset="0"/>
                <a:ea typeface="Intel Clear" panose="020B0604020203020204" pitchFamily="34" charset="0"/>
                <a:cs typeface="Intel Clear" panose="020B0604020203020204" pitchFamily="34" charset="0"/>
              </a:rPr>
              <a:t>준비 됐습니까</a:t>
            </a:r>
            <a:r>
              <a:rPr lang="en-US" altLang="ko-KR" sz="2400" dirty="0">
                <a:solidFill>
                  <a:srgbClr val="708541"/>
                </a:solidFill>
                <a:latin typeface="IntelOne Text" panose="020B0503020203020204" pitchFamily="34" charset="0"/>
                <a:ea typeface="Intel Clear" panose="020B0604020203020204" pitchFamily="34" charset="0"/>
                <a:cs typeface="Intel Clear" panose="020B0604020203020204" pitchFamily="34" charset="0"/>
              </a:rPr>
              <a:t>?</a:t>
            </a:r>
            <a:endParaRPr lang="en-US" sz="2400" dirty="0">
              <a:solidFill>
                <a:srgbClr val="708541"/>
              </a:solidFill>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864106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0999" y="221694"/>
            <a:ext cx="7716399" cy="1199822"/>
          </a:xfrm>
        </p:spPr>
        <p:txBody>
          <a:bodyPr>
            <a:normAutofit/>
          </a:bodyPr>
          <a:lstStyle/>
          <a:p>
            <a:r>
              <a:rPr lang="ko-KR" altLang="en-US" dirty="0" err="1">
                <a:solidFill>
                  <a:srgbClr val="000000"/>
                </a:solidFill>
              </a:rPr>
              <a:t>파이썬을</a:t>
            </a:r>
            <a:r>
              <a:rPr lang="ko-KR" altLang="en-US" dirty="0">
                <a:solidFill>
                  <a:srgbClr val="000000"/>
                </a:solidFill>
              </a:rPr>
              <a:t> 사용하는 이유</a:t>
            </a:r>
            <a:r>
              <a:rPr lang="en-US" dirty="0">
                <a:solidFill>
                  <a:srgbClr val="000000"/>
                </a:solidFill>
              </a:rPr>
              <a:t>?</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7716398" cy="530454"/>
          </a:xfrm>
        </p:spPr>
        <p:txBody>
          <a:bodyPr>
            <a:noAutofit/>
          </a:bodyPr>
          <a:lstStyle/>
          <a:p>
            <a:pPr marL="342900" indent="-342900">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읽기 쉬움</a:t>
            </a:r>
            <a:endPar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사용 가능한 방대한 라이브러리</a:t>
            </a:r>
            <a:endPar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유연함</a:t>
            </a:r>
            <a:endPar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빠른 결과 확인</a:t>
            </a: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0" indent="0">
              <a:buNone/>
            </a:pP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ubtitle 5">
            <a:extLst>
              <a:ext uri="{FF2B5EF4-FFF2-40B4-BE49-F238E27FC236}">
                <a16:creationId xmlns:a16="http://schemas.microsoft.com/office/drawing/2014/main" id="{EE66F214-F737-489B-95F1-E102D39D8021}"/>
              </a:ext>
            </a:extLst>
          </p:cNvPr>
          <p:cNvSpPr txBox="1">
            <a:spLocks/>
          </p:cNvSpPr>
          <p:nvPr/>
        </p:nvSpPr>
        <p:spPr>
          <a:xfrm>
            <a:off x="452562" y="4134987"/>
            <a:ext cx="8129155" cy="1301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ko-KR" alt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알고 있는 다른 프로그래밍 언어가 있습니까</a:t>
            </a:r>
            <a:r>
              <a:rPr 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a:t>
            </a: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231438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normAutofit/>
          </a:bodyPr>
          <a:lstStyle/>
          <a:p>
            <a:r>
              <a:rPr lang="ko-KR" altLang="en-US" dirty="0">
                <a:solidFill>
                  <a:srgbClr val="000000"/>
                </a:solidFill>
              </a:rPr>
              <a:t>파이썬 라이브러리</a:t>
            </a:r>
            <a:endParaRPr lang="en-US" dirty="0">
              <a:solidFill>
                <a:srgbClr val="000000"/>
              </a:solidFill>
            </a:endParaRP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465206" y="2042201"/>
            <a:ext cx="6745579" cy="530454"/>
          </a:xfrm>
        </p:spPr>
        <p:txBody>
          <a:bodyPr>
            <a:noAutofit/>
          </a:bodyPr>
          <a:lstStyle/>
          <a:p>
            <a:pPr marL="342900" indent="-342900">
              <a:buFont typeface="Arial" panose="020B0604020202020204" pitchFamily="34" charset="0"/>
              <a:buChar char="•"/>
            </a:pPr>
            <a:r>
              <a:rPr lang="ko-KR" altLang="en-US" dirty="0">
                <a:solidFill>
                  <a:srgbClr val="000000"/>
                </a:solidFill>
                <a:latin typeface="+mn-lt"/>
                <a:ea typeface="Intel Clear Light" panose="020B0404020203020204" pitchFamily="34" charset="0"/>
                <a:cs typeface="Intel Clear Light" panose="020B0404020203020204" pitchFamily="34" charset="0"/>
              </a:rPr>
              <a:t>처음부터 작성할 필요가 없음</a:t>
            </a:r>
            <a:endParaRPr lang="en-US" altLang="ko-KR" dirty="0">
              <a:solidFill>
                <a:srgbClr val="000000"/>
              </a:solidFill>
              <a:latin typeface="+mn-lt"/>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r>
              <a:rPr lang="en-US" dirty="0">
                <a:solidFill>
                  <a:srgbClr val="000000"/>
                </a:solidFill>
                <a:latin typeface="+mn-lt"/>
                <a:ea typeface="Intel Clear Light" panose="020B0404020203020204" pitchFamily="34" charset="0"/>
                <a:cs typeface="Intel Clear Light" panose="020B0404020203020204" pitchFamily="34" charset="0"/>
              </a:rPr>
              <a:t>100,000</a:t>
            </a:r>
            <a:r>
              <a:rPr lang="ko-KR" altLang="en-US" dirty="0">
                <a:solidFill>
                  <a:srgbClr val="000000"/>
                </a:solidFill>
                <a:latin typeface="+mn-lt"/>
                <a:cs typeface="Intel Clear Light" panose="020B0404020203020204" pitchFamily="34" charset="0"/>
              </a:rPr>
              <a:t>개 이상의 라이브러리 사용 가능</a:t>
            </a:r>
            <a:endParaRPr lang="en-US" dirty="0">
              <a:solidFill>
                <a:srgbClr val="000000"/>
              </a:solidFill>
              <a:latin typeface="+mn-lt"/>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r>
              <a:rPr lang="en-US" altLang="ko-KR" dirty="0">
                <a:solidFill>
                  <a:srgbClr val="000000"/>
                </a:solidFill>
                <a:latin typeface="+mn-lt"/>
                <a:ea typeface="Intel Clear Light" panose="020B0404020203020204" pitchFamily="34" charset="0"/>
                <a:cs typeface="Intel Clear Light" panose="020B0404020203020204" pitchFamily="34" charset="0"/>
              </a:rPr>
              <a:t>AI </a:t>
            </a:r>
            <a:r>
              <a:rPr lang="ko-KR" altLang="en-US" dirty="0">
                <a:solidFill>
                  <a:srgbClr val="000000"/>
                </a:solidFill>
                <a:latin typeface="+mn-lt"/>
                <a:cs typeface="Intel Clear Light" panose="020B0404020203020204" pitchFamily="34" charset="0"/>
              </a:rPr>
              <a:t>솔루션 개발에 필수적</a:t>
            </a:r>
            <a:endParaRPr lang="en-US" altLang="ko-KR" dirty="0">
              <a:solidFill>
                <a:srgbClr val="000000"/>
              </a:solidFill>
              <a:latin typeface="+mn-lt"/>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r>
              <a:rPr lang="ko-KR" altLang="en-US" dirty="0">
                <a:solidFill>
                  <a:srgbClr val="000000"/>
                </a:solidFill>
                <a:latin typeface="+mn-lt"/>
                <a:cs typeface="Intel Clear Light" panose="020B0404020203020204" pitchFamily="34" charset="0"/>
              </a:rPr>
              <a:t>이 모듈에서는 </a:t>
            </a:r>
            <a:r>
              <a:rPr lang="en-US" altLang="ko-KR" dirty="0">
                <a:solidFill>
                  <a:srgbClr val="000000"/>
                </a:solidFill>
                <a:latin typeface="+mn-lt"/>
                <a:ea typeface="Intel Clear Light" panose="020B0404020203020204" pitchFamily="34" charset="0"/>
                <a:cs typeface="Intel Clear Light" panose="020B0404020203020204" pitchFamily="34" charset="0"/>
              </a:rPr>
              <a:t>NumPy, Pandas </a:t>
            </a:r>
            <a:r>
              <a:rPr lang="ko-KR" altLang="en-US" dirty="0">
                <a:solidFill>
                  <a:srgbClr val="000000"/>
                </a:solidFill>
                <a:latin typeface="+mn-lt"/>
                <a:cs typeface="Intel Clear Light" panose="020B0404020203020204" pitchFamily="34" charset="0"/>
              </a:rPr>
              <a:t>및 </a:t>
            </a:r>
            <a:endParaRPr lang="en-US" altLang="ko-KR" dirty="0">
              <a:solidFill>
                <a:srgbClr val="000000"/>
              </a:solidFill>
              <a:latin typeface="+mn-lt"/>
              <a:cs typeface="Intel Clear Light" panose="020B0404020203020204" pitchFamily="34" charset="0"/>
            </a:endParaRPr>
          </a:p>
          <a:p>
            <a:pPr marL="0" indent="0">
              <a:buNone/>
            </a:pPr>
            <a:r>
              <a:rPr lang="en-US" altLang="ko-KR" dirty="0">
                <a:solidFill>
                  <a:srgbClr val="000000"/>
                </a:solidFill>
                <a:latin typeface="+mn-lt"/>
                <a:ea typeface="Intel Clear Light" panose="020B0404020203020204" pitchFamily="34" charset="0"/>
                <a:cs typeface="Intel Clear Light" panose="020B0404020203020204" pitchFamily="34" charset="0"/>
              </a:rPr>
              <a:t>     scikit-learn</a:t>
            </a:r>
            <a:r>
              <a:rPr lang="ko-KR" altLang="en-US" dirty="0">
                <a:solidFill>
                  <a:srgbClr val="000000"/>
                </a:solidFill>
                <a:latin typeface="+mn-lt"/>
                <a:cs typeface="Intel Clear Light" panose="020B0404020203020204" pitchFamily="34" charset="0"/>
              </a:rPr>
              <a:t>을 살펴보겠습니다</a:t>
            </a:r>
            <a:r>
              <a:rPr lang="en-US" altLang="ko-KR" dirty="0">
                <a:solidFill>
                  <a:srgbClr val="000000"/>
                </a:solidFill>
                <a:latin typeface="+mn-lt"/>
                <a:ea typeface="Intel Clear Light" panose="020B0404020203020204" pitchFamily="34" charset="0"/>
                <a:cs typeface="Intel Clear Light" panose="020B0404020203020204" pitchFamily="34" charset="0"/>
              </a:rPr>
              <a:t>.</a:t>
            </a:r>
            <a:endParaRPr lang="en-US" dirty="0">
              <a:solidFill>
                <a:srgbClr val="000000"/>
              </a:solidFill>
              <a:latin typeface="+mn-lt"/>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pP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Subtitle 5">
            <a:extLst>
              <a:ext uri="{FF2B5EF4-FFF2-40B4-BE49-F238E27FC236}">
                <a16:creationId xmlns:a16="http://schemas.microsoft.com/office/drawing/2014/main" id="{EE66F214-F737-489B-95F1-E102D39D8021}"/>
              </a:ext>
            </a:extLst>
          </p:cNvPr>
          <p:cNvSpPr txBox="1">
            <a:spLocks/>
          </p:cNvSpPr>
          <p:nvPr/>
        </p:nvSpPr>
        <p:spPr>
          <a:xfrm>
            <a:off x="465207" y="5208650"/>
            <a:ext cx="8129155" cy="1301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ko-KR" alt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알고 있는 다른 라이브러리가 있습니까</a:t>
            </a:r>
            <a:r>
              <a:rPr 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a:t>
            </a: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8" name="Subtitle 5">
            <a:extLst>
              <a:ext uri="{FF2B5EF4-FFF2-40B4-BE49-F238E27FC236}">
                <a16:creationId xmlns:a16="http://schemas.microsoft.com/office/drawing/2014/main" id="{12F4EFAF-3942-43C7-87A5-4691D8A68FBD}"/>
              </a:ext>
            </a:extLst>
          </p:cNvPr>
          <p:cNvSpPr txBox="1">
            <a:spLocks/>
          </p:cNvSpPr>
          <p:nvPr/>
        </p:nvSpPr>
        <p:spPr>
          <a:xfrm>
            <a:off x="381000" y="1421516"/>
            <a:ext cx="8129155" cy="1301497"/>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400" kern="1200">
                <a:solidFill>
                  <a:schemeClr val="bg1"/>
                </a:solidFill>
                <a:latin typeface="+mj-lt"/>
                <a:ea typeface="+mn-ea"/>
                <a:cs typeface="+mn-cs"/>
              </a:defRPr>
            </a:lvl1pPr>
            <a:lvl2pPr marL="457200" indent="0" algn="ctr" defTabSz="914400" rtl="0" eaLnBrk="1" latinLnBrk="0" hangingPunct="1">
              <a:lnSpc>
                <a:spcPct val="90000"/>
              </a:lnSpc>
              <a:spcBef>
                <a:spcPts val="500"/>
              </a:spcBef>
              <a:buFont typeface="IntelOne Display Regular" panose="020B0503020203020204" pitchFamily="34" charset="0"/>
              <a:buNone/>
              <a:defRPr sz="20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IntelOne Display Regular" panose="020B0503020203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IntelOne Display Regular" panose="020B0503020203020204" pitchFamily="34" charset="0"/>
              <a:buNone/>
              <a:defRPr sz="1600" kern="1200">
                <a:solidFill>
                  <a:schemeClr val="tx1"/>
                </a:solidFill>
                <a:latin typeface="+mj-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ko-KR" alt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왜 사용하는가</a:t>
            </a:r>
            <a:r>
              <a:rPr lang="en-US" altLang="ko-KR"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15" name="Content Placeholder 7">
            <a:extLst>
              <a:ext uri="{FF2B5EF4-FFF2-40B4-BE49-F238E27FC236}">
                <a16:creationId xmlns:a16="http://schemas.microsoft.com/office/drawing/2014/main" id="{BA354F1B-7D3F-436F-BD2D-D8E9F540FBE4}"/>
              </a:ext>
            </a:extLst>
          </p:cNvPr>
          <p:cNvSpPr txBox="1">
            <a:spLocks/>
          </p:cNvSpPr>
          <p:nvPr/>
        </p:nvSpPr>
        <p:spPr>
          <a:xfrm>
            <a:off x="7449294" y="2970405"/>
            <a:ext cx="3667540" cy="345342"/>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rgbClr val="000000"/>
                </a:solidFill>
                <a:latin typeface="IntelOne Text" panose="020B0503020203020204" pitchFamily="34" charset="0"/>
              </a:rPr>
              <a:t>NumPy</a:t>
            </a:r>
          </a:p>
        </p:txBody>
      </p:sp>
      <p:sp>
        <p:nvSpPr>
          <p:cNvPr id="16" name="Content Placeholder 12">
            <a:extLst>
              <a:ext uri="{FF2B5EF4-FFF2-40B4-BE49-F238E27FC236}">
                <a16:creationId xmlns:a16="http://schemas.microsoft.com/office/drawing/2014/main" id="{01B7EDA1-0159-46A6-80DA-F38BDA413F32}"/>
              </a:ext>
            </a:extLst>
          </p:cNvPr>
          <p:cNvSpPr txBox="1">
            <a:spLocks/>
          </p:cNvSpPr>
          <p:nvPr/>
        </p:nvSpPr>
        <p:spPr>
          <a:xfrm>
            <a:off x="7210785" y="5929369"/>
            <a:ext cx="3841751" cy="345342"/>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600" dirty="0">
                <a:solidFill>
                  <a:srgbClr val="000000"/>
                </a:solidFill>
                <a:latin typeface="IntelOne Text" panose="020B0503020203020204" pitchFamily="34" charset="0"/>
              </a:rPr>
              <a:t>Scikit-learn</a:t>
            </a:r>
          </a:p>
        </p:txBody>
      </p:sp>
      <p:pic>
        <p:nvPicPr>
          <p:cNvPr id="17" name="Picture Placeholder 5" descr="Icon&#10;&#10;Description automatically generated">
            <a:extLst>
              <a:ext uri="{FF2B5EF4-FFF2-40B4-BE49-F238E27FC236}">
                <a16:creationId xmlns:a16="http://schemas.microsoft.com/office/drawing/2014/main" id="{E28DF73D-296F-4479-B39B-BB9F0D62D840}"/>
              </a:ext>
            </a:extLst>
          </p:cNvPr>
          <p:cNvPicPr>
            <a:picLocks noChangeAspect="1"/>
          </p:cNvPicPr>
          <p:nvPr/>
        </p:nvPicPr>
        <p:blipFill>
          <a:blip r:embed="rId4">
            <a:extLst>
              <a:ext uri="{28A0092B-C50C-407E-A947-70E740481C1C}">
                <a14:useLocalDpi xmlns:a14="http://schemas.microsoft.com/office/drawing/2010/main" val="0"/>
              </a:ext>
            </a:extLst>
          </a:blip>
          <a:srcRect t="24498" b="24498"/>
          <a:stretch>
            <a:fillRect/>
          </a:stretch>
        </p:blipFill>
        <p:spPr>
          <a:xfrm>
            <a:off x="6942207" y="563077"/>
            <a:ext cx="4668837" cy="2381250"/>
          </a:xfrm>
          <a:prstGeom prst="rect">
            <a:avLst/>
          </a:prstGeom>
        </p:spPr>
      </p:pic>
      <p:pic>
        <p:nvPicPr>
          <p:cNvPr id="18" name="Picture Placeholder 15" descr="A picture containing graphical user interface&#10;&#10;Description automatically generated">
            <a:extLst>
              <a:ext uri="{FF2B5EF4-FFF2-40B4-BE49-F238E27FC236}">
                <a16:creationId xmlns:a16="http://schemas.microsoft.com/office/drawing/2014/main" id="{54EFA390-A978-45C4-B6A8-329D64285A54}"/>
              </a:ext>
            </a:extLst>
          </p:cNvPr>
          <p:cNvPicPr>
            <a:picLocks noChangeAspect="1"/>
          </p:cNvPicPr>
          <p:nvPr/>
        </p:nvPicPr>
        <p:blipFill>
          <a:blip r:embed="rId5">
            <a:extLst>
              <a:ext uri="{28A0092B-C50C-407E-A947-70E740481C1C}">
                <a14:useLocalDpi xmlns:a14="http://schemas.microsoft.com/office/drawing/2010/main" val="0"/>
              </a:ext>
            </a:extLst>
          </a:blip>
          <a:srcRect t="8859" b="8859"/>
          <a:stretch>
            <a:fillRect/>
          </a:stretch>
        </p:blipFill>
        <p:spPr>
          <a:xfrm>
            <a:off x="6877909" y="3537258"/>
            <a:ext cx="4668837" cy="2381250"/>
          </a:xfrm>
          <a:prstGeom prst="rect">
            <a:avLst/>
          </a:prstGeom>
        </p:spPr>
      </p:pic>
    </p:spTree>
    <p:extLst>
      <p:ext uri="{BB962C8B-B14F-4D97-AF65-F5344CB8AC3E}">
        <p14:creationId xmlns:p14="http://schemas.microsoft.com/office/powerpoint/2010/main" val="10891122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1000080" y="956174"/>
            <a:ext cx="5972220" cy="1782383"/>
          </a:xfrm>
        </p:spPr>
        <p:txBody>
          <a:bodyPr>
            <a:normAutofit/>
          </a:bodyPr>
          <a:lstStyle/>
          <a:p>
            <a:r>
              <a:rPr lang="en-US" sz="4500" dirty="0"/>
              <a:t>Google </a:t>
            </a:r>
            <a:r>
              <a:rPr lang="en-US" sz="4500" dirty="0" err="1"/>
              <a:t>Colab</a:t>
            </a:r>
            <a:r>
              <a:rPr lang="en-US" sz="4500" dirty="0"/>
              <a:t> </a:t>
            </a:r>
            <a:r>
              <a:rPr lang="ko-KR" altLang="en-US" sz="4500" dirty="0"/>
              <a:t>접속</a:t>
            </a:r>
            <a:endParaRPr lang="en-US" sz="4500" dirty="0"/>
          </a:p>
        </p:txBody>
      </p:sp>
      <p:sp>
        <p:nvSpPr>
          <p:cNvPr id="20" name="Text Placeholder 8">
            <a:extLst>
              <a:ext uri="{FF2B5EF4-FFF2-40B4-BE49-F238E27FC236}">
                <a16:creationId xmlns:a16="http://schemas.microsoft.com/office/drawing/2014/main" id="{93AAE528-F3A2-4AAB-9BC2-7049DF313F57}"/>
              </a:ext>
            </a:extLst>
          </p:cNvPr>
          <p:cNvSpPr>
            <a:spLocks noGrp="1"/>
          </p:cNvSpPr>
          <p:nvPr>
            <p:ph type="body" sz="quarter" idx="10"/>
          </p:nvPr>
        </p:nvSpPr>
        <p:spPr>
          <a:xfrm>
            <a:off x="1023191" y="3666585"/>
            <a:ext cx="4305301" cy="530454"/>
          </a:xfrm>
        </p:spPr>
        <p:txBody>
          <a:bodyPr/>
          <a:lstStyle/>
          <a:p>
            <a:r>
              <a:rPr lang="ko-KR" altLang="en-US" sz="2400" dirty="0">
                <a:solidFill>
                  <a:srgbClr val="000000"/>
                </a:solidFill>
                <a:latin typeface="IntelOne Text" panose="020B0503020203020204" pitchFamily="34" charset="0"/>
              </a:rPr>
              <a:t>로그인</a:t>
            </a:r>
            <a:endParaRPr lang="en-US" sz="2400" dirty="0">
              <a:solidFill>
                <a:srgbClr val="000000"/>
              </a:solidFill>
              <a:latin typeface="IntelOne Text" panose="020B0503020203020204" pitchFamily="34" charset="0"/>
            </a:endParaRPr>
          </a:p>
        </p:txBody>
      </p:sp>
      <p:grpSp>
        <p:nvGrpSpPr>
          <p:cNvPr id="10" name="Group 9">
            <a:extLst>
              <a:ext uri="{FF2B5EF4-FFF2-40B4-BE49-F238E27FC236}">
                <a16:creationId xmlns:a16="http://schemas.microsoft.com/office/drawing/2014/main" id="{714165AA-8AF9-483A-952C-78DC710C0492}"/>
              </a:ext>
            </a:extLst>
          </p:cNvPr>
          <p:cNvGrpSpPr/>
          <p:nvPr/>
        </p:nvGrpSpPr>
        <p:grpSpPr>
          <a:xfrm>
            <a:off x="536812" y="510155"/>
            <a:ext cx="492319" cy="591423"/>
            <a:chOff x="536812" y="510155"/>
            <a:chExt cx="492319" cy="591423"/>
          </a:xfrm>
        </p:grpSpPr>
        <p:sp>
          <p:nvSpPr>
            <p:cNvPr id="13" name="Rectangle 12">
              <a:extLst>
                <a:ext uri="{FF2B5EF4-FFF2-40B4-BE49-F238E27FC236}">
                  <a16:creationId xmlns:a16="http://schemas.microsoft.com/office/drawing/2014/main" id="{548F67BF-950F-4545-A68B-E3F8DE142092}"/>
                </a:ext>
              </a:extLst>
            </p:cNvPr>
            <p:cNvSpPr/>
            <p:nvPr userDrawn="1"/>
          </p:nvSpPr>
          <p:spPr>
            <a:xfrm>
              <a:off x="709974" y="782421"/>
              <a:ext cx="319157" cy="319157"/>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0772BCFF-52EC-4EB4-9522-8A94AFC86D63}"/>
                </a:ext>
              </a:extLst>
            </p:cNvPr>
            <p:cNvSpPr/>
            <p:nvPr userDrawn="1"/>
          </p:nvSpPr>
          <p:spPr>
            <a:xfrm>
              <a:off x="536812" y="610201"/>
              <a:ext cx="174318" cy="174318"/>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5" name="Rectangle 14">
              <a:extLst>
                <a:ext uri="{FF2B5EF4-FFF2-40B4-BE49-F238E27FC236}">
                  <a16:creationId xmlns:a16="http://schemas.microsoft.com/office/drawing/2014/main" id="{151D219D-1AB9-45DE-A71E-457B0AA927DF}"/>
                </a:ext>
              </a:extLst>
            </p:cNvPr>
            <p:cNvSpPr/>
            <p:nvPr userDrawn="1"/>
          </p:nvSpPr>
          <p:spPr>
            <a:xfrm>
              <a:off x="711130" y="510155"/>
              <a:ext cx="100045" cy="100045"/>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pic>
        <p:nvPicPr>
          <p:cNvPr id="3" name="Picture 2" descr="A picture containing logo&#10;&#10;Description automatically generated">
            <a:extLst>
              <a:ext uri="{FF2B5EF4-FFF2-40B4-BE49-F238E27FC236}">
                <a16:creationId xmlns:a16="http://schemas.microsoft.com/office/drawing/2014/main" id="{1BC0AD04-6218-4969-BAD8-38AD977E038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41877" y="6443513"/>
            <a:ext cx="1099038" cy="618209"/>
          </a:xfrm>
          <a:prstGeom prst="rect">
            <a:avLst/>
          </a:prstGeom>
        </p:spPr>
      </p:pic>
      <p:sp>
        <p:nvSpPr>
          <p:cNvPr id="16" name="Rectangle 15">
            <a:extLst>
              <a:ext uri="{FF2B5EF4-FFF2-40B4-BE49-F238E27FC236}">
                <a16:creationId xmlns:a16="http://schemas.microsoft.com/office/drawing/2014/main" id="{E6422E1F-2A27-47FF-A372-1E97D6969A5A}"/>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887E1969-252E-41D8-B5C8-882846BB9B1F}"/>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2" name="Rectangle 21">
            <a:extLst>
              <a:ext uri="{FF2B5EF4-FFF2-40B4-BE49-F238E27FC236}">
                <a16:creationId xmlns:a16="http://schemas.microsoft.com/office/drawing/2014/main" id="{BCE1705D-83F1-4FD7-8FF6-A5A40C1A3B76}"/>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TextBox 22">
            <a:extLst>
              <a:ext uri="{FF2B5EF4-FFF2-40B4-BE49-F238E27FC236}">
                <a16:creationId xmlns:a16="http://schemas.microsoft.com/office/drawing/2014/main" id="{F6949442-266C-4102-BE1C-F51009BF0C56}"/>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8</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24" name="Picture 23" descr="Text&#10;&#10;Description automatically generated with medium confidence">
            <a:extLst>
              <a:ext uri="{FF2B5EF4-FFF2-40B4-BE49-F238E27FC236}">
                <a16:creationId xmlns:a16="http://schemas.microsoft.com/office/drawing/2014/main" id="{00861207-042E-4B5F-A49E-4D1D55B2817E}"/>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5" name="Picture Placeholder 11" descr="A screenshot of a social media post&#10;&#10;Description automatically generated">
            <a:extLst>
              <a:ext uri="{FF2B5EF4-FFF2-40B4-BE49-F238E27FC236}">
                <a16:creationId xmlns:a16="http://schemas.microsoft.com/office/drawing/2014/main" id="{9ACBE9B2-2FBA-4D0F-BEAD-F51420ABD284}"/>
              </a:ext>
            </a:extLst>
          </p:cNvPr>
          <p:cNvPicPr>
            <a:picLocks noChangeAspect="1"/>
          </p:cNvPicPr>
          <p:nvPr/>
        </p:nvPicPr>
        <p:blipFill>
          <a:blip r:embed="rId5">
            <a:extLst>
              <a:ext uri="{28A0092B-C50C-407E-A947-70E740481C1C}">
                <a14:useLocalDpi xmlns:a14="http://schemas.microsoft.com/office/drawing/2010/main" val="0"/>
              </a:ext>
            </a:extLst>
          </a:blip>
          <a:srcRect t="9057" b="9057"/>
          <a:stretch>
            <a:fillRect/>
          </a:stretch>
        </p:blipFill>
        <p:spPr>
          <a:xfrm>
            <a:off x="2874767" y="2650829"/>
            <a:ext cx="8514985" cy="2169248"/>
          </a:xfrm>
          <a:prstGeom prst="rect">
            <a:avLst/>
          </a:prstGeom>
          <a:ln w="6350">
            <a:solidFill>
              <a:schemeClr val="tx1"/>
            </a:solidFill>
          </a:ln>
        </p:spPr>
      </p:pic>
    </p:spTree>
    <p:extLst>
      <p:ext uri="{BB962C8B-B14F-4D97-AF65-F5344CB8AC3E}">
        <p14:creationId xmlns:p14="http://schemas.microsoft.com/office/powerpoint/2010/main" val="2616221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89602" y="2529914"/>
            <a:ext cx="3500952" cy="1782383"/>
          </a:xfrm>
        </p:spPr>
        <p:txBody>
          <a:bodyPr>
            <a:normAutofit/>
          </a:bodyPr>
          <a:lstStyle/>
          <a:p>
            <a:r>
              <a:rPr lang="ko-KR" altLang="en-US" sz="4500" dirty="0"/>
              <a:t>로그인 후</a:t>
            </a:r>
            <a:endParaRPr lang="en-US" sz="4500" dirty="0"/>
          </a:p>
        </p:txBody>
      </p:sp>
      <p:sp>
        <p:nvSpPr>
          <p:cNvPr id="18" name="TextBox 17">
            <a:extLst>
              <a:ext uri="{FF2B5EF4-FFF2-40B4-BE49-F238E27FC236}">
                <a16:creationId xmlns:a16="http://schemas.microsoft.com/office/drawing/2014/main" id="{1C9B52A8-6A29-43CC-B0E5-35D2CA36AD1D}"/>
              </a:ext>
            </a:extLst>
          </p:cNvPr>
          <p:cNvSpPr txBox="1"/>
          <p:nvPr/>
        </p:nvSpPr>
        <p:spPr>
          <a:xfrm>
            <a:off x="6176360" y="6040006"/>
            <a:ext cx="5287582"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algn="r" defTabSz="2438338" hangingPunct="0"/>
            <a:r>
              <a:rPr kumimoji="0" lang="en-US" sz="1000" i="0" u="none" strike="noStrike" cap="none" spc="0" normalizeH="0" baseline="0" dirty="0">
                <a:ln>
                  <a:noFill/>
                </a:ln>
                <a:solidFill>
                  <a:srgbClr val="000000"/>
                </a:solidFill>
                <a:effectLst/>
                <a:uFillTx/>
                <a:latin typeface="IntelOne Text" panose="020B0503020203020204"/>
                <a:sym typeface="Helvetica Neue"/>
              </a:rPr>
              <a:t>Google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Colab</a:t>
            </a:r>
            <a:r>
              <a:rPr kumimoji="0" lang="en-US" sz="1000" i="0" u="none" strike="noStrike" cap="none" spc="0" normalizeH="0" baseline="0" dirty="0">
                <a:ln>
                  <a:noFill/>
                </a:ln>
                <a:solidFill>
                  <a:srgbClr val="000000"/>
                </a:solidFill>
                <a:effectLst/>
                <a:uFillTx/>
                <a:latin typeface="IntelOne Text" panose="020B0503020203020204"/>
                <a:sym typeface="Helvetica Neue"/>
              </a:rPr>
              <a:t>. (2020). What is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Colaboratory</a:t>
            </a:r>
            <a:r>
              <a:rPr kumimoji="0" lang="en-US" sz="1000" i="0" u="none" strike="noStrike" cap="none" spc="0" normalizeH="0" baseline="0" dirty="0">
                <a:ln>
                  <a:noFill/>
                </a:ln>
                <a:solidFill>
                  <a:srgbClr val="000000"/>
                </a:solidFill>
                <a:effectLst/>
                <a:uFillTx/>
                <a:latin typeface="IntelOne Text" panose="020B0503020203020204"/>
                <a:sym typeface="Helvetica Neue"/>
              </a:rPr>
              <a:t>? [Screenshot]. Google </a:t>
            </a:r>
            <a:r>
              <a:rPr kumimoji="0" lang="en-US" sz="1000" i="0" u="none" strike="noStrike" cap="none" spc="0" normalizeH="0" baseline="0" dirty="0" err="1">
                <a:ln>
                  <a:noFill/>
                </a:ln>
                <a:solidFill>
                  <a:srgbClr val="000000"/>
                </a:solidFill>
                <a:effectLst/>
                <a:uFillTx/>
                <a:latin typeface="IntelOne Text" panose="020B0503020203020204"/>
                <a:sym typeface="Helvetica Neue"/>
              </a:rPr>
              <a:t>Colab</a:t>
            </a:r>
            <a:r>
              <a:rPr kumimoji="0" lang="en-US" sz="1000" i="0" u="none" strike="noStrike" cap="none" spc="0" normalizeH="0" baseline="0" dirty="0">
                <a:ln>
                  <a:noFill/>
                </a:ln>
                <a:solidFill>
                  <a:srgbClr val="000000"/>
                </a:solidFill>
                <a:effectLst/>
                <a:uFillTx/>
                <a:latin typeface="IntelOne Text" panose="020B0503020203020204"/>
                <a:sym typeface="Helvetica Neue"/>
              </a:rPr>
              <a:t>. </a:t>
            </a:r>
            <a:r>
              <a:rPr kumimoji="0" lang="en-US" sz="1000" i="0" u="none" strike="noStrike" cap="none" spc="0" normalizeH="0" baseline="0" dirty="0">
                <a:ln>
                  <a:noFill/>
                </a:ln>
                <a:solidFill>
                  <a:srgbClr val="000000"/>
                </a:solidFill>
                <a:effectLst/>
                <a:uFillTx/>
                <a:latin typeface="IntelOne Text" panose="020B0503020203020204"/>
                <a:sym typeface="Helvetica Neue"/>
                <a:hlinkClick r:id="rId3"/>
              </a:rPr>
              <a:t>https://colab.research.google.com/notebooks/intro.ipynb</a:t>
            </a:r>
            <a:endParaRPr kumimoji="0" lang="en-US" sz="1000" i="0" u="none" strike="noStrike" cap="none" spc="0" normalizeH="0" baseline="0" dirty="0">
              <a:ln>
                <a:noFill/>
              </a:ln>
              <a:solidFill>
                <a:srgbClr val="000000"/>
              </a:solidFill>
              <a:effectLst/>
              <a:uFillTx/>
              <a:latin typeface="IntelOne Text" panose="020B0503020203020204"/>
              <a:sym typeface="Helvetica Neue"/>
            </a:endParaRPr>
          </a:p>
          <a:p>
            <a:pPr algn="r" defTabSz="2438338" hangingPunct="0"/>
            <a:endParaRPr kumimoji="0" lang="en-US" sz="1000" i="0" u="none" strike="noStrike" cap="none" spc="0" normalizeH="0" baseline="0" dirty="0">
              <a:ln>
                <a:noFill/>
              </a:ln>
              <a:solidFill>
                <a:srgbClr val="000000"/>
              </a:solidFill>
              <a:effectLst/>
              <a:uFillTx/>
              <a:latin typeface="IntelOne Text" panose="020B0503020203020204"/>
              <a:sym typeface="Helvetica Neue"/>
            </a:endParaRPr>
          </a:p>
        </p:txBody>
      </p:sp>
      <p:grpSp>
        <p:nvGrpSpPr>
          <p:cNvPr id="10" name="Group 9">
            <a:extLst>
              <a:ext uri="{FF2B5EF4-FFF2-40B4-BE49-F238E27FC236}">
                <a16:creationId xmlns:a16="http://schemas.microsoft.com/office/drawing/2014/main" id="{F2431C1C-05FF-417E-A994-2E73840E6295}"/>
              </a:ext>
            </a:extLst>
          </p:cNvPr>
          <p:cNvGrpSpPr/>
          <p:nvPr/>
        </p:nvGrpSpPr>
        <p:grpSpPr>
          <a:xfrm>
            <a:off x="536812" y="1632372"/>
            <a:ext cx="492319" cy="591423"/>
            <a:chOff x="536812" y="510155"/>
            <a:chExt cx="492319" cy="591423"/>
          </a:xfrm>
        </p:grpSpPr>
        <p:sp>
          <p:nvSpPr>
            <p:cNvPr id="19" name="Rectangle 18">
              <a:extLst>
                <a:ext uri="{FF2B5EF4-FFF2-40B4-BE49-F238E27FC236}">
                  <a16:creationId xmlns:a16="http://schemas.microsoft.com/office/drawing/2014/main" id="{7027296D-AF75-451A-AD9F-8FF85073EC60}"/>
                </a:ext>
              </a:extLst>
            </p:cNvPr>
            <p:cNvSpPr/>
            <p:nvPr userDrawn="1"/>
          </p:nvSpPr>
          <p:spPr>
            <a:xfrm>
              <a:off x="709974" y="782421"/>
              <a:ext cx="319157" cy="319157"/>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413E1226-52EE-4339-98F6-724C5CB6E14A}"/>
                </a:ext>
              </a:extLst>
            </p:cNvPr>
            <p:cNvSpPr/>
            <p:nvPr userDrawn="1"/>
          </p:nvSpPr>
          <p:spPr>
            <a:xfrm>
              <a:off x="536812" y="610201"/>
              <a:ext cx="174318" cy="174318"/>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1" name="Rectangle 20">
              <a:extLst>
                <a:ext uri="{FF2B5EF4-FFF2-40B4-BE49-F238E27FC236}">
                  <a16:creationId xmlns:a16="http://schemas.microsoft.com/office/drawing/2014/main" id="{62CFEFBE-230E-40D4-B087-B48A6B1C0224}"/>
                </a:ext>
              </a:extLst>
            </p:cNvPr>
            <p:cNvSpPr/>
            <p:nvPr userDrawn="1"/>
          </p:nvSpPr>
          <p:spPr>
            <a:xfrm>
              <a:off x="711130" y="510155"/>
              <a:ext cx="100045" cy="100045"/>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xmlns=""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xmlns=""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xmlns=""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xmlns=""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9</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6" name="Picture Placeholder 10" descr="A screenshot of a cell phone&#10;&#10;Description automatically generated">
            <a:extLst>
              <a:ext uri="{FF2B5EF4-FFF2-40B4-BE49-F238E27FC236}">
                <a16:creationId xmlns:a16="http://schemas.microsoft.com/office/drawing/2014/main" id="{A4616CA1-28FC-420C-9E79-265FD02D38C9}"/>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8000"/>
                    </a14:imgEffect>
                  </a14:imgLayer>
                </a14:imgProps>
              </a:ext>
              <a:ext uri="{28A0092B-C50C-407E-A947-70E740481C1C}">
                <a14:useLocalDpi xmlns:a14="http://schemas.microsoft.com/office/drawing/2010/main" val="0"/>
              </a:ext>
            </a:extLst>
          </a:blip>
          <a:srcRect l="1420" r="1420"/>
          <a:stretch>
            <a:fillRect/>
          </a:stretch>
        </p:blipFill>
        <p:spPr>
          <a:xfrm>
            <a:off x="3268981" y="1510023"/>
            <a:ext cx="7924102" cy="4319405"/>
          </a:xfrm>
          <a:prstGeom prst="rect">
            <a:avLst/>
          </a:prstGeom>
          <a:ln w="3175">
            <a:solidFill>
              <a:srgbClr val="708541"/>
            </a:solidFill>
          </a:ln>
        </p:spPr>
      </p:pic>
    </p:spTree>
    <p:extLst>
      <p:ext uri="{BB962C8B-B14F-4D97-AF65-F5344CB8AC3E}">
        <p14:creationId xmlns:p14="http://schemas.microsoft.com/office/powerpoint/2010/main" val="107031856"/>
      </p:ext>
    </p:extLst>
  </p:cSld>
  <p:clrMapOvr>
    <a:masterClrMapping/>
  </p:clrMapOvr>
</p:sld>
</file>

<file path=ppt/theme/theme1.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2.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1597</TotalTime>
  <Words>3658</Words>
  <Application>Microsoft Office PowerPoint</Application>
  <PresentationFormat>와이드스크린</PresentationFormat>
  <Paragraphs>333</Paragraphs>
  <Slides>59</Slides>
  <Notes>55</Notes>
  <HiddenSlides>0</HiddenSlides>
  <MMClips>1</MMClips>
  <ScaleCrop>false</ScaleCrop>
  <HeadingPairs>
    <vt:vector size="6" baseType="variant">
      <vt:variant>
        <vt:lpstr>사용한 글꼴</vt:lpstr>
      </vt:variant>
      <vt:variant>
        <vt:i4>23</vt:i4>
      </vt:variant>
      <vt:variant>
        <vt:lpstr>테마</vt:lpstr>
      </vt:variant>
      <vt:variant>
        <vt:i4>4</vt:i4>
      </vt:variant>
      <vt:variant>
        <vt:lpstr>슬라이드 제목</vt:lpstr>
      </vt:variant>
      <vt:variant>
        <vt:i4>59</vt:i4>
      </vt:variant>
    </vt:vector>
  </HeadingPairs>
  <TitlesOfParts>
    <vt:vector size="86" baseType="lpstr">
      <vt:lpstr>Helvetica Neue</vt:lpstr>
      <vt:lpstr>Helvetica Neue Medium</vt:lpstr>
      <vt:lpstr>Intel Clear</vt:lpstr>
      <vt:lpstr>Intel Clear Light</vt:lpstr>
      <vt:lpstr>IntelOne Display Light</vt:lpstr>
      <vt:lpstr>IntelOne Display Medium</vt:lpstr>
      <vt:lpstr>IntelOne Display Regular</vt:lpstr>
      <vt:lpstr>IntelOne Text</vt:lpstr>
      <vt:lpstr>IntelOne Text Light</vt:lpstr>
      <vt:lpstr>Open Sans</vt:lpstr>
      <vt:lpstr>Play</vt:lpstr>
      <vt:lpstr>Roboto</vt:lpstr>
      <vt:lpstr>맑은 고딕</vt:lpstr>
      <vt:lpstr>바탕</vt:lpstr>
      <vt:lpstr>Arial</vt:lpstr>
      <vt:lpstr>Arial</vt:lpstr>
      <vt:lpstr>Calibri</vt:lpstr>
      <vt:lpstr>Calibri Light</vt:lpstr>
      <vt:lpstr>Consolas</vt:lpstr>
      <vt:lpstr>Courier New</vt:lpstr>
      <vt:lpstr>Helvetica</vt:lpstr>
      <vt:lpstr>Tahoma</vt:lpstr>
      <vt:lpstr>Times New Roman</vt:lpstr>
      <vt:lpstr>1_IntelNewBrand</vt:lpstr>
      <vt:lpstr>2_IntelNewBrand</vt:lpstr>
      <vt:lpstr>Office Theme</vt:lpstr>
      <vt:lpstr>2_Office Theme</vt:lpstr>
      <vt:lpstr>PowerPoint 프레젠테이션</vt:lpstr>
      <vt:lpstr>Legal Disclaimers</vt:lpstr>
      <vt:lpstr>PowerPoint 프레젠테이션</vt:lpstr>
      <vt:lpstr>Agenda</vt:lpstr>
      <vt:lpstr>파이썬이란 무엇인가?</vt:lpstr>
      <vt:lpstr>파이썬을 사용하는 이유?</vt:lpstr>
      <vt:lpstr>파이썬 라이브러리</vt:lpstr>
      <vt:lpstr>Google Colab 접속</vt:lpstr>
      <vt:lpstr>로그인 후</vt:lpstr>
      <vt:lpstr>Upload  탭으로 이동</vt:lpstr>
      <vt:lpstr>파일 업로드</vt:lpstr>
      <vt:lpstr>NumPy 와 Pandas – 시작합니다!</vt:lpstr>
      <vt:lpstr>NumPy 배열</vt:lpstr>
      <vt:lpstr>NumPy 배열 인덱싱</vt:lpstr>
      <vt:lpstr>NumPy 배열 인덱싱</vt:lpstr>
      <vt:lpstr>PowerPoint 프레젠테이션</vt:lpstr>
      <vt:lpstr>PowerPoint 프레젠테이션</vt:lpstr>
      <vt:lpstr>NumPy 배열 데이터 유형</vt:lpstr>
      <vt:lpstr>NumPy 배열 수학 연산</vt:lpstr>
      <vt:lpstr>NumPy 배열 정렬</vt:lpstr>
      <vt:lpstr>NumPy 배열 조작</vt:lpstr>
      <vt:lpstr>NumPy 배열 연결</vt:lpstr>
      <vt:lpstr>적용</vt:lpstr>
      <vt:lpstr>PowerPoint 프레젠테이션</vt:lpstr>
      <vt:lpstr>PowerPoint 프레젠테이션</vt:lpstr>
      <vt:lpstr>PowerPoint 프레젠테이션</vt:lpstr>
      <vt:lpstr>PowerPoint 프레젠테이션</vt:lpstr>
      <vt:lpstr>Pandas DataFrames</vt:lpstr>
      <vt:lpstr>Pandas DataFrames</vt:lpstr>
      <vt:lpstr>Pandas DataFrames</vt:lpstr>
      <vt:lpstr>Upload 탭으로 이동</vt:lpstr>
      <vt:lpstr>파일 업로드</vt:lpstr>
      <vt:lpstr>Matplotlib 와 scikit-learn– 시작합니다!</vt:lpstr>
      <vt:lpstr>matplotlib</vt:lpstr>
      <vt:lpstr>PowerPoint 프레젠테이션</vt:lpstr>
      <vt:lpstr>PowerPoint 프레젠테이션</vt:lpstr>
      <vt:lpstr>Scikit Learn</vt:lpstr>
      <vt:lpstr>PowerPoint 프레젠테이션</vt:lpstr>
      <vt:lpstr>PowerPoint 프레젠테이션</vt:lpstr>
      <vt:lpstr>적용</vt:lpstr>
      <vt:lpstr>PowerPoint 프레젠테이션</vt:lpstr>
      <vt:lpstr>AI 모델에 대한 일반적인 접근</vt:lpstr>
      <vt:lpstr>일반적인 기계학습 알고리즘</vt:lpstr>
      <vt:lpstr>신경망</vt:lpstr>
      <vt:lpstr>신경망</vt:lpstr>
      <vt:lpstr>신경망</vt:lpstr>
      <vt:lpstr>퍼셉트론을 기억하십니까?</vt:lpstr>
      <vt:lpstr>함께 봅시다</vt:lpstr>
      <vt:lpstr>신경망 코드</vt:lpstr>
      <vt:lpstr>신경망 코드</vt:lpstr>
      <vt:lpstr>신경망 코드</vt:lpstr>
      <vt:lpstr>신경망 코드</vt:lpstr>
      <vt:lpstr>신경망 코드</vt:lpstr>
      <vt:lpstr>신경망 코드</vt:lpstr>
      <vt:lpstr>신경망 코드</vt:lpstr>
      <vt:lpstr>모델 선택</vt:lpstr>
      <vt:lpstr>신경망이 어디에 사용된다고 생각하십니까?</vt:lpstr>
      <vt:lpstr>마지막 한마디?</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cp:lastModifiedBy>123</cp:lastModifiedBy>
  <cp:revision>49</cp:revision>
  <dcterms:created xsi:type="dcterms:W3CDTF">2021-05-25T09:09:29Z</dcterms:created>
  <dcterms:modified xsi:type="dcterms:W3CDTF">2022-08-01T04:40:04Z</dcterms:modified>
</cp:coreProperties>
</file>